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notesSlides/notesSlide2.xml" ContentType="application/vnd.openxmlformats-officedocument.presentationml.notesSlide+xml"/>
  <Override PartName="/ppt/theme/themeOverride5.xml" ContentType="application/vnd.openxmlformats-officedocument.themeOverr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heme/themeOverride6.xml" ContentType="application/vnd.openxmlformats-officedocument.themeOverr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heme/themeOverride7.xml" ContentType="application/vnd.openxmlformats-officedocument.themeOverride+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96" r:id="rId1"/>
    <p:sldMasterId id="2147483708" r:id="rId2"/>
    <p:sldMasterId id="2147483721" r:id="rId3"/>
    <p:sldMasterId id="2147483734" r:id="rId4"/>
    <p:sldMasterId id="2147483746" r:id="rId5"/>
  </p:sldMasterIdLst>
  <p:notesMasterIdLst>
    <p:notesMasterId r:id="rId16"/>
  </p:notesMasterIdLst>
  <p:sldIdLst>
    <p:sldId id="256" r:id="rId6"/>
    <p:sldId id="282" r:id="rId7"/>
    <p:sldId id="283" r:id="rId8"/>
    <p:sldId id="286" r:id="rId9"/>
    <p:sldId id="3878" r:id="rId10"/>
    <p:sldId id="3877" r:id="rId11"/>
    <p:sldId id="3879" r:id="rId12"/>
    <p:sldId id="3880" r:id="rId13"/>
    <p:sldId id="3881" r:id="rId14"/>
    <p:sldId id="281" r:id="rId15"/>
  </p:sldIdLst>
  <p:sldSz cx="18288000" cy="10287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3240">
          <p15:clr>
            <a:srgbClr val="A4A3A4"/>
          </p15:clr>
        </p15:guide>
        <p15:guide id="2" pos="576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inna Goletiani" initials="TG" lastIdx="10"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2D33F1"/>
    <a:srgbClr val="53A0F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196"/>
    <p:restoredTop sz="94180"/>
  </p:normalViewPr>
  <p:slideViewPr>
    <p:cSldViewPr snapToGrid="0">
      <p:cViewPr varScale="1">
        <p:scale>
          <a:sx n="70" d="100"/>
          <a:sy n="70" d="100"/>
        </p:scale>
        <p:origin x="1008" y="72"/>
      </p:cViewPr>
      <p:guideLst>
        <p:guide orient="horz" pos="3240"/>
        <p:guide pos="57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5.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66A8D2F-BBD1-437E-85C5-0336205A56D9}" type="doc">
      <dgm:prSet loTypeId="urn:microsoft.com/office/officeart/2009/3/layout/StepUpProcess" loCatId="process" qsTypeId="urn:microsoft.com/office/officeart/2005/8/quickstyle/simple1" qsCatId="simple" csTypeId="urn:microsoft.com/office/officeart/2005/8/colors/accent1_2" csCatId="accent1" phldr="1"/>
      <dgm:spPr/>
      <dgm:t>
        <a:bodyPr/>
        <a:lstStyle/>
        <a:p>
          <a:endParaRPr lang="uk-UA"/>
        </a:p>
      </dgm:t>
    </dgm:pt>
    <dgm:pt modelId="{29EE4C0B-BE7C-4911-B60C-D8D57674C9E8}">
      <dgm:prSet phldrT="[Text]" custT="1"/>
      <dgm:spPr/>
      <dgm:t>
        <a:bodyPr/>
        <a:lstStyle/>
        <a:p>
          <a:pPr marL="0" lvl="0" indent="0" algn="l" defTabSz="1866900">
            <a:lnSpc>
              <a:spcPct val="90000"/>
            </a:lnSpc>
            <a:spcBef>
              <a:spcPct val="0"/>
            </a:spcBef>
            <a:spcAft>
              <a:spcPct val="35000"/>
            </a:spcAft>
            <a:buNone/>
          </a:pPr>
          <a:r>
            <a:rPr lang="en-IN" sz="3000" b="1" kern="1200" dirty="0">
              <a:solidFill>
                <a:prstClr val="white">
                  <a:lumMod val="50000"/>
                </a:prstClr>
              </a:solidFill>
              <a:latin typeface="Arial" panose="020B0604020202020204" pitchFamily="34" charset="0"/>
              <a:ea typeface="+mn-ea"/>
              <a:cs typeface="Arial" panose="020B0604020202020204" pitchFamily="34" charset="0"/>
            </a:rPr>
            <a:t>Institution responsible for implementation</a:t>
          </a:r>
          <a:endParaRPr lang="uk-UA" sz="3000" b="1" kern="1200" dirty="0">
            <a:solidFill>
              <a:prstClr val="white">
                <a:lumMod val="50000"/>
              </a:prstClr>
            </a:solidFill>
            <a:latin typeface="Arial" panose="020B0604020202020204" pitchFamily="34" charset="0"/>
            <a:ea typeface="+mn-ea"/>
            <a:cs typeface="Arial" panose="020B0604020202020204" pitchFamily="34" charset="0"/>
          </a:endParaRPr>
        </a:p>
      </dgm:t>
    </dgm:pt>
    <dgm:pt modelId="{4ACDB51E-AA59-4112-8486-25BB36CE3D31}" type="parTrans" cxnId="{B0F0260D-3F42-4606-B423-5A757BB99553}">
      <dgm:prSet/>
      <dgm:spPr/>
      <dgm:t>
        <a:bodyPr/>
        <a:lstStyle/>
        <a:p>
          <a:endParaRPr lang="uk-UA"/>
        </a:p>
      </dgm:t>
    </dgm:pt>
    <dgm:pt modelId="{D1B42665-6EA3-4531-BF4B-083499492BB5}" type="sibTrans" cxnId="{B0F0260D-3F42-4606-B423-5A757BB99553}">
      <dgm:prSet/>
      <dgm:spPr/>
      <dgm:t>
        <a:bodyPr/>
        <a:lstStyle/>
        <a:p>
          <a:endParaRPr lang="uk-UA"/>
        </a:p>
      </dgm:t>
    </dgm:pt>
    <dgm:pt modelId="{F27436E0-3CB8-4A91-9053-E4B7CE4E97FD}">
      <dgm:prSet phldrT="[Text]" custT="1"/>
      <dgm:spPr>
        <a:noFill/>
        <a:ln>
          <a:noFill/>
        </a:ln>
        <a:effectLst/>
      </dgm:spPr>
      <dgm:t>
        <a:bodyPr spcFirstLastPara="0" vert="horz" wrap="square" lIns="160020" tIns="160020" rIns="160020" bIns="160020" numCol="1" spcCol="1270" anchor="t" anchorCtr="0"/>
        <a:lstStyle/>
        <a:p>
          <a:pPr marL="0" lvl="0" indent="0" algn="l" defTabSz="1866900">
            <a:lnSpc>
              <a:spcPct val="90000"/>
            </a:lnSpc>
            <a:spcBef>
              <a:spcPct val="0"/>
            </a:spcBef>
            <a:spcAft>
              <a:spcPct val="35000"/>
            </a:spcAft>
            <a:buNone/>
          </a:pPr>
          <a:r>
            <a:rPr lang="en-IN" sz="3000" b="1" kern="1200" dirty="0">
              <a:solidFill>
                <a:prstClr val="white">
                  <a:lumMod val="50000"/>
                </a:prstClr>
              </a:solidFill>
              <a:latin typeface="Arial" panose="020B0604020202020204" pitchFamily="34" charset="0"/>
              <a:ea typeface="+mn-ea"/>
              <a:cs typeface="Arial" panose="020B0604020202020204" pitchFamily="34" charset="0"/>
            </a:rPr>
            <a:t>Progress made</a:t>
          </a:r>
          <a:endParaRPr lang="uk-UA" sz="3000" b="1" kern="1200" dirty="0">
            <a:solidFill>
              <a:prstClr val="white">
                <a:lumMod val="50000"/>
              </a:prstClr>
            </a:solidFill>
            <a:latin typeface="Arial" panose="020B0604020202020204" pitchFamily="34" charset="0"/>
            <a:ea typeface="+mn-ea"/>
            <a:cs typeface="Arial" panose="020B0604020202020204" pitchFamily="34" charset="0"/>
          </a:endParaRPr>
        </a:p>
      </dgm:t>
    </dgm:pt>
    <dgm:pt modelId="{D164123F-83CC-4811-B487-B90ABA9270AA}" type="parTrans" cxnId="{47D7DFC9-9DB0-47AA-8896-7319480E9E44}">
      <dgm:prSet/>
      <dgm:spPr/>
      <dgm:t>
        <a:bodyPr/>
        <a:lstStyle/>
        <a:p>
          <a:endParaRPr lang="uk-UA"/>
        </a:p>
      </dgm:t>
    </dgm:pt>
    <dgm:pt modelId="{0A3C6BDC-75B5-407B-A37E-82E00309368A}" type="sibTrans" cxnId="{47D7DFC9-9DB0-47AA-8896-7319480E9E44}">
      <dgm:prSet/>
      <dgm:spPr/>
      <dgm:t>
        <a:bodyPr/>
        <a:lstStyle/>
        <a:p>
          <a:endParaRPr lang="uk-UA"/>
        </a:p>
      </dgm:t>
    </dgm:pt>
    <dgm:pt modelId="{BCAF6EBB-4264-4A24-BC95-353BEE1FFD28}">
      <dgm:prSet phldrT="[Text]" custT="1"/>
      <dgm:spPr/>
      <dgm:t>
        <a:bodyPr/>
        <a:lstStyle/>
        <a:p>
          <a:pPr marL="0" lvl="0" indent="0" algn="l" defTabSz="1866900">
            <a:lnSpc>
              <a:spcPct val="90000"/>
            </a:lnSpc>
            <a:spcBef>
              <a:spcPct val="0"/>
            </a:spcBef>
            <a:spcAft>
              <a:spcPct val="35000"/>
            </a:spcAft>
            <a:buNone/>
          </a:pPr>
          <a:r>
            <a:rPr lang="en-IN" sz="3000" b="1" kern="1200" dirty="0">
              <a:solidFill>
                <a:prstClr val="white">
                  <a:lumMod val="50000"/>
                </a:prstClr>
              </a:solidFill>
              <a:latin typeface="Arial" panose="020B0604020202020204" pitchFamily="34" charset="0"/>
              <a:ea typeface="+mn-ea"/>
              <a:cs typeface="Arial" panose="020B0604020202020204" pitchFamily="34" charset="0"/>
            </a:rPr>
            <a:t>Whether outside assistance is required</a:t>
          </a:r>
          <a:endParaRPr lang="uk-UA" sz="3000" b="1" kern="1200" dirty="0">
            <a:solidFill>
              <a:prstClr val="white">
                <a:lumMod val="50000"/>
              </a:prstClr>
            </a:solidFill>
            <a:latin typeface="Arial" panose="020B0604020202020204" pitchFamily="34" charset="0"/>
            <a:ea typeface="+mn-ea"/>
            <a:cs typeface="Arial" panose="020B0604020202020204" pitchFamily="34" charset="0"/>
          </a:endParaRPr>
        </a:p>
      </dgm:t>
    </dgm:pt>
    <dgm:pt modelId="{D900F43A-B3FD-4A2D-8168-27E627FF7A33}" type="parTrans" cxnId="{895B101B-D840-47D7-81E6-97E1DE4724EF}">
      <dgm:prSet/>
      <dgm:spPr/>
      <dgm:t>
        <a:bodyPr/>
        <a:lstStyle/>
        <a:p>
          <a:endParaRPr lang="uk-UA"/>
        </a:p>
      </dgm:t>
    </dgm:pt>
    <dgm:pt modelId="{FC147EAC-7CF5-4B73-884B-B4BCCC4FE411}" type="sibTrans" cxnId="{895B101B-D840-47D7-81E6-97E1DE4724EF}">
      <dgm:prSet/>
      <dgm:spPr/>
      <dgm:t>
        <a:bodyPr/>
        <a:lstStyle/>
        <a:p>
          <a:endParaRPr lang="uk-UA"/>
        </a:p>
      </dgm:t>
    </dgm:pt>
    <dgm:pt modelId="{8A431E60-17E0-4D13-B47E-9F03C044D669}">
      <dgm:prSet phldrT="[Text]" custT="1"/>
      <dgm:spPr>
        <a:noFill/>
        <a:ln>
          <a:noFill/>
        </a:ln>
        <a:effectLst/>
      </dgm:spPr>
      <dgm:t>
        <a:bodyPr spcFirstLastPara="0" vert="horz" wrap="square" lIns="160020" tIns="160020" rIns="160020" bIns="160020" numCol="1" spcCol="1270" anchor="t" anchorCtr="0"/>
        <a:lstStyle/>
        <a:p>
          <a:pPr marL="0" lvl="0" indent="0" algn="l" defTabSz="1866900">
            <a:lnSpc>
              <a:spcPct val="90000"/>
            </a:lnSpc>
            <a:spcBef>
              <a:spcPct val="0"/>
            </a:spcBef>
            <a:spcAft>
              <a:spcPct val="35000"/>
            </a:spcAft>
            <a:buNone/>
          </a:pPr>
          <a:r>
            <a:rPr lang="en-IN" sz="3000" b="1" kern="1200" dirty="0">
              <a:solidFill>
                <a:prstClr val="white">
                  <a:lumMod val="50000"/>
                </a:prstClr>
              </a:solidFill>
              <a:latin typeface="Arial" panose="020B0604020202020204" pitchFamily="34" charset="0"/>
              <a:ea typeface="+mn-ea"/>
              <a:cs typeface="Arial" panose="020B0604020202020204" pitchFamily="34" charset="0"/>
            </a:rPr>
            <a:t>Relevant international standards</a:t>
          </a:r>
          <a:endParaRPr lang="uk-UA" sz="3000" b="1" kern="1200" dirty="0">
            <a:solidFill>
              <a:prstClr val="white">
                <a:lumMod val="50000"/>
              </a:prstClr>
            </a:solidFill>
            <a:latin typeface="Arial" panose="020B0604020202020204" pitchFamily="34" charset="0"/>
            <a:ea typeface="+mn-ea"/>
            <a:cs typeface="Arial" panose="020B0604020202020204" pitchFamily="34" charset="0"/>
          </a:endParaRPr>
        </a:p>
      </dgm:t>
    </dgm:pt>
    <dgm:pt modelId="{0AA91CEB-61C4-45C4-B22A-A875AD1C61F2}" type="parTrans" cxnId="{B79E7269-4F9F-40B5-835E-B1A4BDF40AAC}">
      <dgm:prSet/>
      <dgm:spPr/>
      <dgm:t>
        <a:bodyPr/>
        <a:lstStyle/>
        <a:p>
          <a:endParaRPr lang="uk-UA"/>
        </a:p>
      </dgm:t>
    </dgm:pt>
    <dgm:pt modelId="{9F52B506-BBF0-4C63-BDA7-F91D7920E813}" type="sibTrans" cxnId="{B79E7269-4F9F-40B5-835E-B1A4BDF40AAC}">
      <dgm:prSet/>
      <dgm:spPr/>
      <dgm:t>
        <a:bodyPr/>
        <a:lstStyle/>
        <a:p>
          <a:endParaRPr lang="uk-UA"/>
        </a:p>
      </dgm:t>
    </dgm:pt>
    <dgm:pt modelId="{521C0D0C-2D41-4B8F-A1E0-854CD357E9B0}" type="pres">
      <dgm:prSet presAssocID="{666A8D2F-BBD1-437E-85C5-0336205A56D9}" presName="rootnode" presStyleCnt="0">
        <dgm:presLayoutVars>
          <dgm:chMax/>
          <dgm:chPref/>
          <dgm:dir/>
          <dgm:animLvl val="lvl"/>
        </dgm:presLayoutVars>
      </dgm:prSet>
      <dgm:spPr/>
    </dgm:pt>
    <dgm:pt modelId="{CAFAD5C8-46EE-4F5E-BAE7-A8608E73D873}" type="pres">
      <dgm:prSet presAssocID="{29EE4C0B-BE7C-4911-B60C-D8D57674C9E8}" presName="composite" presStyleCnt="0"/>
      <dgm:spPr/>
    </dgm:pt>
    <dgm:pt modelId="{601F1970-FF0D-4E84-8AFB-925EE5C67193}" type="pres">
      <dgm:prSet presAssocID="{29EE4C0B-BE7C-4911-B60C-D8D57674C9E8}" presName="LShape" presStyleLbl="alignNode1" presStyleIdx="0" presStyleCnt="7"/>
      <dgm:spPr/>
    </dgm:pt>
    <dgm:pt modelId="{BD2BB343-66D7-4C7D-9B1B-90DEAB603F80}" type="pres">
      <dgm:prSet presAssocID="{29EE4C0B-BE7C-4911-B60C-D8D57674C9E8}" presName="ParentText" presStyleLbl="revTx" presStyleIdx="0" presStyleCnt="4">
        <dgm:presLayoutVars>
          <dgm:chMax val="0"/>
          <dgm:chPref val="0"/>
          <dgm:bulletEnabled val="1"/>
        </dgm:presLayoutVars>
      </dgm:prSet>
      <dgm:spPr/>
    </dgm:pt>
    <dgm:pt modelId="{98C98E25-2D8E-4638-945A-7A57C2080D8B}" type="pres">
      <dgm:prSet presAssocID="{29EE4C0B-BE7C-4911-B60C-D8D57674C9E8}" presName="Triangle" presStyleLbl="alignNode1" presStyleIdx="1" presStyleCnt="7"/>
      <dgm:spPr/>
    </dgm:pt>
    <dgm:pt modelId="{77AAF86A-F9BF-4B8D-9377-47E50E9B1C7E}" type="pres">
      <dgm:prSet presAssocID="{D1B42665-6EA3-4531-BF4B-083499492BB5}" presName="sibTrans" presStyleCnt="0"/>
      <dgm:spPr/>
    </dgm:pt>
    <dgm:pt modelId="{D5252AC7-82EB-4F17-AD9D-79BF2FACEE8D}" type="pres">
      <dgm:prSet presAssocID="{D1B42665-6EA3-4531-BF4B-083499492BB5}" presName="space" presStyleCnt="0"/>
      <dgm:spPr/>
    </dgm:pt>
    <dgm:pt modelId="{DA60D416-A8C4-4EEF-B3E4-19B7710CEBDE}" type="pres">
      <dgm:prSet presAssocID="{BCAF6EBB-4264-4A24-BC95-353BEE1FFD28}" presName="composite" presStyleCnt="0"/>
      <dgm:spPr/>
    </dgm:pt>
    <dgm:pt modelId="{F5D622C5-1C21-4743-8103-3BD5A34A4046}" type="pres">
      <dgm:prSet presAssocID="{BCAF6EBB-4264-4A24-BC95-353BEE1FFD28}" presName="LShape" presStyleLbl="alignNode1" presStyleIdx="2" presStyleCnt="7"/>
      <dgm:spPr/>
    </dgm:pt>
    <dgm:pt modelId="{90D32B77-7DD9-4250-ACB8-623D96F4B107}" type="pres">
      <dgm:prSet presAssocID="{BCAF6EBB-4264-4A24-BC95-353BEE1FFD28}" presName="ParentText" presStyleLbl="revTx" presStyleIdx="1" presStyleCnt="4">
        <dgm:presLayoutVars>
          <dgm:chMax val="0"/>
          <dgm:chPref val="0"/>
          <dgm:bulletEnabled val="1"/>
        </dgm:presLayoutVars>
      </dgm:prSet>
      <dgm:spPr/>
    </dgm:pt>
    <dgm:pt modelId="{B8391B66-D7D4-48C0-AC16-8FA5784B2444}" type="pres">
      <dgm:prSet presAssocID="{BCAF6EBB-4264-4A24-BC95-353BEE1FFD28}" presName="Triangle" presStyleLbl="alignNode1" presStyleIdx="3" presStyleCnt="7"/>
      <dgm:spPr/>
    </dgm:pt>
    <dgm:pt modelId="{9AB58EDD-D99E-4F59-8092-24C0247200A1}" type="pres">
      <dgm:prSet presAssocID="{FC147EAC-7CF5-4B73-884B-B4BCCC4FE411}" presName="sibTrans" presStyleCnt="0"/>
      <dgm:spPr/>
    </dgm:pt>
    <dgm:pt modelId="{7FD5BD03-36E1-4157-BA1D-95FA3DB608EE}" type="pres">
      <dgm:prSet presAssocID="{FC147EAC-7CF5-4B73-884B-B4BCCC4FE411}" presName="space" presStyleCnt="0"/>
      <dgm:spPr/>
    </dgm:pt>
    <dgm:pt modelId="{B242D515-4BD6-4A29-9A63-D96176DF4419}" type="pres">
      <dgm:prSet presAssocID="{8A431E60-17E0-4D13-B47E-9F03C044D669}" presName="composite" presStyleCnt="0"/>
      <dgm:spPr/>
    </dgm:pt>
    <dgm:pt modelId="{AAB6F5B7-6B76-4656-8BCD-662FBAFBD16E}" type="pres">
      <dgm:prSet presAssocID="{8A431E60-17E0-4D13-B47E-9F03C044D669}" presName="LShape" presStyleLbl="alignNode1" presStyleIdx="4" presStyleCnt="7"/>
      <dgm:spPr/>
    </dgm:pt>
    <dgm:pt modelId="{8124C3C8-9997-45CE-B5A3-7C966ACD46CF}" type="pres">
      <dgm:prSet presAssocID="{8A431E60-17E0-4D13-B47E-9F03C044D669}" presName="ParentText" presStyleLbl="revTx" presStyleIdx="2" presStyleCnt="4">
        <dgm:presLayoutVars>
          <dgm:chMax val="0"/>
          <dgm:chPref val="0"/>
          <dgm:bulletEnabled val="1"/>
        </dgm:presLayoutVars>
      </dgm:prSet>
      <dgm:spPr>
        <a:xfrm>
          <a:off x="7896465" y="2414271"/>
          <a:ext cx="3084959" cy="2704147"/>
        </a:xfrm>
        <a:prstGeom prst="rect">
          <a:avLst/>
        </a:prstGeom>
      </dgm:spPr>
    </dgm:pt>
    <dgm:pt modelId="{032192C3-451E-486D-9D8D-42296F71E06A}" type="pres">
      <dgm:prSet presAssocID="{8A431E60-17E0-4D13-B47E-9F03C044D669}" presName="Triangle" presStyleLbl="alignNode1" presStyleIdx="5" presStyleCnt="7"/>
      <dgm:spPr/>
    </dgm:pt>
    <dgm:pt modelId="{8E37560F-CA3F-4012-9A75-64F52FAAA82E}" type="pres">
      <dgm:prSet presAssocID="{9F52B506-BBF0-4C63-BDA7-F91D7920E813}" presName="sibTrans" presStyleCnt="0"/>
      <dgm:spPr/>
    </dgm:pt>
    <dgm:pt modelId="{C77D3FD5-AC80-4493-A4BE-61685D26852E}" type="pres">
      <dgm:prSet presAssocID="{9F52B506-BBF0-4C63-BDA7-F91D7920E813}" presName="space" presStyleCnt="0"/>
      <dgm:spPr/>
    </dgm:pt>
    <dgm:pt modelId="{E1CDC87F-2478-4358-A468-355919877825}" type="pres">
      <dgm:prSet presAssocID="{F27436E0-3CB8-4A91-9053-E4B7CE4E97FD}" presName="composite" presStyleCnt="0"/>
      <dgm:spPr/>
    </dgm:pt>
    <dgm:pt modelId="{ED1BF1FE-BBFC-4E38-9272-48FCFDB8DA17}" type="pres">
      <dgm:prSet presAssocID="{F27436E0-3CB8-4A91-9053-E4B7CE4E97FD}" presName="LShape" presStyleLbl="alignNode1" presStyleIdx="6" presStyleCnt="7"/>
      <dgm:spPr/>
    </dgm:pt>
    <dgm:pt modelId="{3D81903E-D50B-4336-98BD-51F40EE8E341}" type="pres">
      <dgm:prSet presAssocID="{F27436E0-3CB8-4A91-9053-E4B7CE4E97FD}" presName="ParentText" presStyleLbl="revTx" presStyleIdx="3" presStyleCnt="4">
        <dgm:presLayoutVars>
          <dgm:chMax val="0"/>
          <dgm:chPref val="0"/>
          <dgm:bulletEnabled val="1"/>
        </dgm:presLayoutVars>
      </dgm:prSet>
      <dgm:spPr>
        <a:xfrm>
          <a:off x="11673058" y="1479749"/>
          <a:ext cx="3084959" cy="2704147"/>
        </a:xfrm>
        <a:prstGeom prst="rect">
          <a:avLst/>
        </a:prstGeom>
      </dgm:spPr>
    </dgm:pt>
  </dgm:ptLst>
  <dgm:cxnLst>
    <dgm:cxn modelId="{8A533409-9A17-425D-8600-F75604E1AC70}" type="presOf" srcId="{F27436E0-3CB8-4A91-9053-E4B7CE4E97FD}" destId="{3D81903E-D50B-4336-98BD-51F40EE8E341}" srcOrd="0" destOrd="0" presId="urn:microsoft.com/office/officeart/2009/3/layout/StepUpProcess"/>
    <dgm:cxn modelId="{B0F0260D-3F42-4606-B423-5A757BB99553}" srcId="{666A8D2F-BBD1-437E-85C5-0336205A56D9}" destId="{29EE4C0B-BE7C-4911-B60C-D8D57674C9E8}" srcOrd="0" destOrd="0" parTransId="{4ACDB51E-AA59-4112-8486-25BB36CE3D31}" sibTransId="{D1B42665-6EA3-4531-BF4B-083499492BB5}"/>
    <dgm:cxn modelId="{895B101B-D840-47D7-81E6-97E1DE4724EF}" srcId="{666A8D2F-BBD1-437E-85C5-0336205A56D9}" destId="{BCAF6EBB-4264-4A24-BC95-353BEE1FFD28}" srcOrd="1" destOrd="0" parTransId="{D900F43A-B3FD-4A2D-8168-27E627FF7A33}" sibTransId="{FC147EAC-7CF5-4B73-884B-B4BCCC4FE411}"/>
    <dgm:cxn modelId="{BC813B2E-FD36-4AA5-B031-B8408F71E4DF}" type="presOf" srcId="{BCAF6EBB-4264-4A24-BC95-353BEE1FFD28}" destId="{90D32B77-7DD9-4250-ACB8-623D96F4B107}" srcOrd="0" destOrd="0" presId="urn:microsoft.com/office/officeart/2009/3/layout/StepUpProcess"/>
    <dgm:cxn modelId="{B79E7269-4F9F-40B5-835E-B1A4BDF40AAC}" srcId="{666A8D2F-BBD1-437E-85C5-0336205A56D9}" destId="{8A431E60-17E0-4D13-B47E-9F03C044D669}" srcOrd="2" destOrd="0" parTransId="{0AA91CEB-61C4-45C4-B22A-A875AD1C61F2}" sibTransId="{9F52B506-BBF0-4C63-BDA7-F91D7920E813}"/>
    <dgm:cxn modelId="{00CC1E53-CE47-423A-A204-8592A10BF560}" type="presOf" srcId="{29EE4C0B-BE7C-4911-B60C-D8D57674C9E8}" destId="{BD2BB343-66D7-4C7D-9B1B-90DEAB603F80}" srcOrd="0" destOrd="0" presId="urn:microsoft.com/office/officeart/2009/3/layout/StepUpProcess"/>
    <dgm:cxn modelId="{BE9F0F86-4EC3-47FB-B4FC-1D59DEE3A59F}" type="presOf" srcId="{8A431E60-17E0-4D13-B47E-9F03C044D669}" destId="{8124C3C8-9997-45CE-B5A3-7C966ACD46CF}" srcOrd="0" destOrd="0" presId="urn:microsoft.com/office/officeart/2009/3/layout/StepUpProcess"/>
    <dgm:cxn modelId="{222FD7C4-D7AA-47C4-81F2-09504F6D1B07}" type="presOf" srcId="{666A8D2F-BBD1-437E-85C5-0336205A56D9}" destId="{521C0D0C-2D41-4B8F-A1E0-854CD357E9B0}" srcOrd="0" destOrd="0" presId="urn:microsoft.com/office/officeart/2009/3/layout/StepUpProcess"/>
    <dgm:cxn modelId="{47D7DFC9-9DB0-47AA-8896-7319480E9E44}" srcId="{666A8D2F-BBD1-437E-85C5-0336205A56D9}" destId="{F27436E0-3CB8-4A91-9053-E4B7CE4E97FD}" srcOrd="3" destOrd="0" parTransId="{D164123F-83CC-4811-B487-B90ABA9270AA}" sibTransId="{0A3C6BDC-75B5-407B-A37E-82E00309368A}"/>
    <dgm:cxn modelId="{E279A44E-737C-43B1-8557-4300B0625072}" type="presParOf" srcId="{521C0D0C-2D41-4B8F-A1E0-854CD357E9B0}" destId="{CAFAD5C8-46EE-4F5E-BAE7-A8608E73D873}" srcOrd="0" destOrd="0" presId="urn:microsoft.com/office/officeart/2009/3/layout/StepUpProcess"/>
    <dgm:cxn modelId="{0CF41FA8-41DC-4CD7-BCC2-CA6B01A51A81}" type="presParOf" srcId="{CAFAD5C8-46EE-4F5E-BAE7-A8608E73D873}" destId="{601F1970-FF0D-4E84-8AFB-925EE5C67193}" srcOrd="0" destOrd="0" presId="urn:microsoft.com/office/officeart/2009/3/layout/StepUpProcess"/>
    <dgm:cxn modelId="{96F92C5B-A33D-49C3-A6C0-A75F1447DC85}" type="presParOf" srcId="{CAFAD5C8-46EE-4F5E-BAE7-A8608E73D873}" destId="{BD2BB343-66D7-4C7D-9B1B-90DEAB603F80}" srcOrd="1" destOrd="0" presId="urn:microsoft.com/office/officeart/2009/3/layout/StepUpProcess"/>
    <dgm:cxn modelId="{5B59FAE4-058D-430F-BE3C-4F3377360D0D}" type="presParOf" srcId="{CAFAD5C8-46EE-4F5E-BAE7-A8608E73D873}" destId="{98C98E25-2D8E-4638-945A-7A57C2080D8B}" srcOrd="2" destOrd="0" presId="urn:microsoft.com/office/officeart/2009/3/layout/StepUpProcess"/>
    <dgm:cxn modelId="{74AF154C-9A8A-4436-9FE8-7DC52FF2E497}" type="presParOf" srcId="{521C0D0C-2D41-4B8F-A1E0-854CD357E9B0}" destId="{77AAF86A-F9BF-4B8D-9377-47E50E9B1C7E}" srcOrd="1" destOrd="0" presId="urn:microsoft.com/office/officeart/2009/3/layout/StepUpProcess"/>
    <dgm:cxn modelId="{97457070-C3A7-4DAA-86F8-B5952039ED1E}" type="presParOf" srcId="{77AAF86A-F9BF-4B8D-9377-47E50E9B1C7E}" destId="{D5252AC7-82EB-4F17-AD9D-79BF2FACEE8D}" srcOrd="0" destOrd="0" presId="urn:microsoft.com/office/officeart/2009/3/layout/StepUpProcess"/>
    <dgm:cxn modelId="{F0A94658-6AB4-4EA7-BE19-436A630D9E66}" type="presParOf" srcId="{521C0D0C-2D41-4B8F-A1E0-854CD357E9B0}" destId="{DA60D416-A8C4-4EEF-B3E4-19B7710CEBDE}" srcOrd="2" destOrd="0" presId="urn:microsoft.com/office/officeart/2009/3/layout/StepUpProcess"/>
    <dgm:cxn modelId="{D43E852B-529B-44D2-9C9A-6557EED46D05}" type="presParOf" srcId="{DA60D416-A8C4-4EEF-B3E4-19B7710CEBDE}" destId="{F5D622C5-1C21-4743-8103-3BD5A34A4046}" srcOrd="0" destOrd="0" presId="urn:microsoft.com/office/officeart/2009/3/layout/StepUpProcess"/>
    <dgm:cxn modelId="{174F5EAE-C70B-4B4F-A531-1FBE68750572}" type="presParOf" srcId="{DA60D416-A8C4-4EEF-B3E4-19B7710CEBDE}" destId="{90D32B77-7DD9-4250-ACB8-623D96F4B107}" srcOrd="1" destOrd="0" presId="urn:microsoft.com/office/officeart/2009/3/layout/StepUpProcess"/>
    <dgm:cxn modelId="{342DD509-30FC-4136-B478-DDA142DD4017}" type="presParOf" srcId="{DA60D416-A8C4-4EEF-B3E4-19B7710CEBDE}" destId="{B8391B66-D7D4-48C0-AC16-8FA5784B2444}" srcOrd="2" destOrd="0" presId="urn:microsoft.com/office/officeart/2009/3/layout/StepUpProcess"/>
    <dgm:cxn modelId="{AA3B218B-BEC3-434E-A36D-85F9C802EDE2}" type="presParOf" srcId="{521C0D0C-2D41-4B8F-A1E0-854CD357E9B0}" destId="{9AB58EDD-D99E-4F59-8092-24C0247200A1}" srcOrd="3" destOrd="0" presId="urn:microsoft.com/office/officeart/2009/3/layout/StepUpProcess"/>
    <dgm:cxn modelId="{3C6F88B2-BC71-4D5B-ABBA-5FBD72DF7084}" type="presParOf" srcId="{9AB58EDD-D99E-4F59-8092-24C0247200A1}" destId="{7FD5BD03-36E1-4157-BA1D-95FA3DB608EE}" srcOrd="0" destOrd="0" presId="urn:microsoft.com/office/officeart/2009/3/layout/StepUpProcess"/>
    <dgm:cxn modelId="{AEEDBCA9-9346-41E4-8018-F84912CA9917}" type="presParOf" srcId="{521C0D0C-2D41-4B8F-A1E0-854CD357E9B0}" destId="{B242D515-4BD6-4A29-9A63-D96176DF4419}" srcOrd="4" destOrd="0" presId="urn:microsoft.com/office/officeart/2009/3/layout/StepUpProcess"/>
    <dgm:cxn modelId="{C8D2A105-5B97-495E-AB28-0D2B70A1AECF}" type="presParOf" srcId="{B242D515-4BD6-4A29-9A63-D96176DF4419}" destId="{AAB6F5B7-6B76-4656-8BCD-662FBAFBD16E}" srcOrd="0" destOrd="0" presId="urn:microsoft.com/office/officeart/2009/3/layout/StepUpProcess"/>
    <dgm:cxn modelId="{5907ECB9-A5F8-47D5-91BF-53C4D2FDCC1B}" type="presParOf" srcId="{B242D515-4BD6-4A29-9A63-D96176DF4419}" destId="{8124C3C8-9997-45CE-B5A3-7C966ACD46CF}" srcOrd="1" destOrd="0" presId="urn:microsoft.com/office/officeart/2009/3/layout/StepUpProcess"/>
    <dgm:cxn modelId="{74095796-D769-4DB9-8BEC-CABCA872C275}" type="presParOf" srcId="{B242D515-4BD6-4A29-9A63-D96176DF4419}" destId="{032192C3-451E-486D-9D8D-42296F71E06A}" srcOrd="2" destOrd="0" presId="urn:microsoft.com/office/officeart/2009/3/layout/StepUpProcess"/>
    <dgm:cxn modelId="{46D6CD91-C71E-44CD-A1C1-43E087AB6237}" type="presParOf" srcId="{521C0D0C-2D41-4B8F-A1E0-854CD357E9B0}" destId="{8E37560F-CA3F-4012-9A75-64F52FAAA82E}" srcOrd="5" destOrd="0" presId="urn:microsoft.com/office/officeart/2009/3/layout/StepUpProcess"/>
    <dgm:cxn modelId="{3D0D9FAF-2CA0-4EF9-94CF-78E94613F302}" type="presParOf" srcId="{8E37560F-CA3F-4012-9A75-64F52FAAA82E}" destId="{C77D3FD5-AC80-4493-A4BE-61685D26852E}" srcOrd="0" destOrd="0" presId="urn:microsoft.com/office/officeart/2009/3/layout/StepUpProcess"/>
    <dgm:cxn modelId="{A31E428E-DD4B-41FD-AA97-552006CB4FDB}" type="presParOf" srcId="{521C0D0C-2D41-4B8F-A1E0-854CD357E9B0}" destId="{E1CDC87F-2478-4358-A468-355919877825}" srcOrd="6" destOrd="0" presId="urn:microsoft.com/office/officeart/2009/3/layout/StepUpProcess"/>
    <dgm:cxn modelId="{A3FAB203-C5BB-4688-ADEA-3D4AF2778FB1}" type="presParOf" srcId="{E1CDC87F-2478-4358-A468-355919877825}" destId="{ED1BF1FE-BBFC-4E38-9272-48FCFDB8DA17}" srcOrd="0" destOrd="0" presId="urn:microsoft.com/office/officeart/2009/3/layout/StepUpProcess"/>
    <dgm:cxn modelId="{3C91B7BD-DCA2-4519-BBE9-C03B3217E9DF}" type="presParOf" srcId="{E1CDC87F-2478-4358-A468-355919877825}" destId="{3D81903E-D50B-4336-98BD-51F40EE8E341}" srcOrd="1" destOrd="0" presId="urn:microsoft.com/office/officeart/2009/3/layout/StepUpProcess"/>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7A203C5-6391-4994-AE09-71599EF77853}" type="doc">
      <dgm:prSet loTypeId="urn:microsoft.com/office/officeart/2011/layout/CircleProcess" loCatId="process" qsTypeId="urn:microsoft.com/office/officeart/2005/8/quickstyle/3d2" qsCatId="3D" csTypeId="urn:microsoft.com/office/officeart/2005/8/colors/accent1_2" csCatId="accent1" phldr="1"/>
      <dgm:spPr/>
      <dgm:t>
        <a:bodyPr/>
        <a:lstStyle/>
        <a:p>
          <a:endParaRPr lang="uk-UA"/>
        </a:p>
      </dgm:t>
    </dgm:pt>
    <dgm:pt modelId="{E8A13DBA-9AC2-4423-A1F9-B708B7DE4709}">
      <dgm:prSet phldrT="[Text]" custT="1"/>
      <dgm:spPr/>
      <dgm:t>
        <a:bodyPr/>
        <a:lstStyle/>
        <a:p>
          <a:r>
            <a:rPr lang="en-US" sz="4400" dirty="0"/>
            <a:t>Phase 1</a:t>
          </a:r>
          <a:endParaRPr lang="uk-UA" sz="4400" dirty="0"/>
        </a:p>
      </dgm:t>
    </dgm:pt>
    <dgm:pt modelId="{84B03FBB-A934-4A7A-A022-ECDE285C7BA3}" type="parTrans" cxnId="{0D242AD8-AEC6-4A79-B801-D5060B48AE73}">
      <dgm:prSet/>
      <dgm:spPr/>
      <dgm:t>
        <a:bodyPr/>
        <a:lstStyle/>
        <a:p>
          <a:endParaRPr lang="uk-UA"/>
        </a:p>
      </dgm:t>
    </dgm:pt>
    <dgm:pt modelId="{23A03805-4D5A-4C1D-BBCE-F5472C48093A}" type="sibTrans" cxnId="{0D242AD8-AEC6-4A79-B801-D5060B48AE73}">
      <dgm:prSet/>
      <dgm:spPr/>
      <dgm:t>
        <a:bodyPr/>
        <a:lstStyle/>
        <a:p>
          <a:endParaRPr lang="uk-UA"/>
        </a:p>
      </dgm:t>
    </dgm:pt>
    <dgm:pt modelId="{E0CCC5EB-45A1-4C7E-BE05-BC4696E0DDB4}">
      <dgm:prSet phldrT="[Text]" custT="1"/>
      <dgm:spPr/>
      <dgm:t>
        <a:bodyPr/>
        <a:lstStyle/>
        <a:p>
          <a:r>
            <a:rPr lang="en-US" sz="4400" dirty="0"/>
            <a:t>Phase 2</a:t>
          </a:r>
          <a:endParaRPr lang="uk-UA" sz="4400" dirty="0"/>
        </a:p>
      </dgm:t>
    </dgm:pt>
    <dgm:pt modelId="{2154AEF0-55BC-4DC9-97B0-AA9F865087FB}" type="parTrans" cxnId="{2685256C-0095-42DC-9F43-88390E60921F}">
      <dgm:prSet/>
      <dgm:spPr/>
      <dgm:t>
        <a:bodyPr/>
        <a:lstStyle/>
        <a:p>
          <a:endParaRPr lang="uk-UA"/>
        </a:p>
      </dgm:t>
    </dgm:pt>
    <dgm:pt modelId="{F4EDD27B-C401-4058-B254-83A8A766CC3F}" type="sibTrans" cxnId="{2685256C-0095-42DC-9F43-88390E60921F}">
      <dgm:prSet/>
      <dgm:spPr/>
      <dgm:t>
        <a:bodyPr/>
        <a:lstStyle/>
        <a:p>
          <a:endParaRPr lang="uk-UA"/>
        </a:p>
      </dgm:t>
    </dgm:pt>
    <dgm:pt modelId="{8B61FFCD-EB50-4D0D-AA77-C4BD393264EF}">
      <dgm:prSet phldrT="[Text]" custT="1"/>
      <dgm:spPr/>
      <dgm:t>
        <a:bodyPr/>
        <a:lstStyle/>
        <a:p>
          <a:r>
            <a:rPr lang="en-US" sz="4400" dirty="0"/>
            <a:t>Phase 5</a:t>
          </a:r>
          <a:endParaRPr lang="uk-UA" sz="4400" dirty="0"/>
        </a:p>
      </dgm:t>
    </dgm:pt>
    <dgm:pt modelId="{077B081D-E49A-4400-9AE9-94F4DDA6DFA6}" type="parTrans" cxnId="{EE461482-308D-4FFD-B411-E7E4A0B1CEF7}">
      <dgm:prSet/>
      <dgm:spPr/>
      <dgm:t>
        <a:bodyPr/>
        <a:lstStyle/>
        <a:p>
          <a:endParaRPr lang="uk-UA"/>
        </a:p>
      </dgm:t>
    </dgm:pt>
    <dgm:pt modelId="{97822D12-2CBD-451D-A619-A45882131018}" type="sibTrans" cxnId="{EE461482-308D-4FFD-B411-E7E4A0B1CEF7}">
      <dgm:prSet/>
      <dgm:spPr/>
      <dgm:t>
        <a:bodyPr/>
        <a:lstStyle/>
        <a:p>
          <a:endParaRPr lang="uk-UA"/>
        </a:p>
      </dgm:t>
    </dgm:pt>
    <dgm:pt modelId="{8B70E393-D8C4-413E-A0A8-D6DFC1841B86}">
      <dgm:prSet phldrT="[Text]" custT="1"/>
      <dgm:spPr/>
      <dgm:t>
        <a:bodyPr/>
        <a:lstStyle/>
        <a:p>
          <a:r>
            <a:rPr lang="en-US" sz="4400" dirty="0"/>
            <a:t>Phase 3</a:t>
          </a:r>
          <a:endParaRPr lang="uk-UA" sz="4400" dirty="0"/>
        </a:p>
      </dgm:t>
    </dgm:pt>
    <dgm:pt modelId="{6F956793-8987-49E8-A706-A01E7D473286}" type="parTrans" cxnId="{4D56A68A-4F1F-48FB-B4EB-5D94EE8989A8}">
      <dgm:prSet/>
      <dgm:spPr/>
      <dgm:t>
        <a:bodyPr/>
        <a:lstStyle/>
        <a:p>
          <a:endParaRPr lang="uk-UA"/>
        </a:p>
      </dgm:t>
    </dgm:pt>
    <dgm:pt modelId="{8FE9E425-A3D4-43AE-94D9-9C3C5AFD5E64}" type="sibTrans" cxnId="{4D56A68A-4F1F-48FB-B4EB-5D94EE8989A8}">
      <dgm:prSet/>
      <dgm:spPr/>
      <dgm:t>
        <a:bodyPr/>
        <a:lstStyle/>
        <a:p>
          <a:endParaRPr lang="uk-UA"/>
        </a:p>
      </dgm:t>
    </dgm:pt>
    <dgm:pt modelId="{9E6B16ED-C1D5-4021-92F4-559F0151B3C6}">
      <dgm:prSet phldrT="[Text]" custT="1"/>
      <dgm:spPr/>
      <dgm:t>
        <a:bodyPr/>
        <a:lstStyle/>
        <a:p>
          <a:r>
            <a:rPr lang="en-US" sz="4400" dirty="0"/>
            <a:t>Phase 4</a:t>
          </a:r>
          <a:endParaRPr lang="uk-UA" sz="4400" dirty="0"/>
        </a:p>
      </dgm:t>
    </dgm:pt>
    <dgm:pt modelId="{C3EF6797-FEDD-48A2-8010-DFCFF0DA8D18}" type="parTrans" cxnId="{10654D0B-4435-4702-9D18-4DEDBC750623}">
      <dgm:prSet/>
      <dgm:spPr/>
      <dgm:t>
        <a:bodyPr/>
        <a:lstStyle/>
        <a:p>
          <a:endParaRPr lang="uk-UA"/>
        </a:p>
      </dgm:t>
    </dgm:pt>
    <dgm:pt modelId="{235CED75-0DC0-45DF-87E6-BEB45E76CCE1}" type="sibTrans" cxnId="{10654D0B-4435-4702-9D18-4DEDBC750623}">
      <dgm:prSet/>
      <dgm:spPr/>
      <dgm:t>
        <a:bodyPr/>
        <a:lstStyle/>
        <a:p>
          <a:endParaRPr lang="uk-UA"/>
        </a:p>
      </dgm:t>
    </dgm:pt>
    <dgm:pt modelId="{1368569F-0511-4EAF-8BA8-A31F0269C343}" type="pres">
      <dgm:prSet presAssocID="{07A203C5-6391-4994-AE09-71599EF77853}" presName="Name0" presStyleCnt="0">
        <dgm:presLayoutVars>
          <dgm:chMax val="11"/>
          <dgm:chPref val="11"/>
          <dgm:dir/>
          <dgm:resizeHandles/>
        </dgm:presLayoutVars>
      </dgm:prSet>
      <dgm:spPr/>
    </dgm:pt>
    <dgm:pt modelId="{7EC703E6-D14C-476D-AA6E-7BE7E14A74C3}" type="pres">
      <dgm:prSet presAssocID="{8B61FFCD-EB50-4D0D-AA77-C4BD393264EF}" presName="Accent5" presStyleCnt="0"/>
      <dgm:spPr/>
    </dgm:pt>
    <dgm:pt modelId="{4BABC534-D2BD-40FE-9300-F478F85B276B}" type="pres">
      <dgm:prSet presAssocID="{8B61FFCD-EB50-4D0D-AA77-C4BD393264EF}" presName="Accent" presStyleLbl="node1" presStyleIdx="0" presStyleCnt="5"/>
      <dgm:spPr/>
    </dgm:pt>
    <dgm:pt modelId="{672828BD-89B1-4492-82C0-9215AE6F3DDF}" type="pres">
      <dgm:prSet presAssocID="{8B61FFCD-EB50-4D0D-AA77-C4BD393264EF}" presName="ParentBackground5" presStyleCnt="0"/>
      <dgm:spPr/>
    </dgm:pt>
    <dgm:pt modelId="{33A110DD-99E4-4707-AE20-EF9D74588FD0}" type="pres">
      <dgm:prSet presAssocID="{8B61FFCD-EB50-4D0D-AA77-C4BD393264EF}" presName="ParentBackground" presStyleLbl="fgAcc1" presStyleIdx="0" presStyleCnt="5"/>
      <dgm:spPr/>
    </dgm:pt>
    <dgm:pt modelId="{B5ACFE02-5C63-4CBC-9018-46AB245365D9}" type="pres">
      <dgm:prSet presAssocID="{8B61FFCD-EB50-4D0D-AA77-C4BD393264EF}" presName="Parent5" presStyleLbl="revTx" presStyleIdx="0" presStyleCnt="0">
        <dgm:presLayoutVars>
          <dgm:chMax val="1"/>
          <dgm:chPref val="1"/>
          <dgm:bulletEnabled val="1"/>
        </dgm:presLayoutVars>
      </dgm:prSet>
      <dgm:spPr/>
    </dgm:pt>
    <dgm:pt modelId="{002DE3DE-2A4C-4FFB-852B-597D222EA050}" type="pres">
      <dgm:prSet presAssocID="{9E6B16ED-C1D5-4021-92F4-559F0151B3C6}" presName="Accent4" presStyleCnt="0"/>
      <dgm:spPr/>
    </dgm:pt>
    <dgm:pt modelId="{765238F3-E9C2-41D9-B02D-3A3989240277}" type="pres">
      <dgm:prSet presAssocID="{9E6B16ED-C1D5-4021-92F4-559F0151B3C6}" presName="Accent" presStyleLbl="node1" presStyleIdx="1" presStyleCnt="5"/>
      <dgm:spPr/>
    </dgm:pt>
    <dgm:pt modelId="{152935EE-9FA2-4B3F-B237-0B8BBFE35182}" type="pres">
      <dgm:prSet presAssocID="{9E6B16ED-C1D5-4021-92F4-559F0151B3C6}" presName="ParentBackground4" presStyleCnt="0"/>
      <dgm:spPr/>
    </dgm:pt>
    <dgm:pt modelId="{7B9079A9-B743-4845-85DC-BD8962A4FECE}" type="pres">
      <dgm:prSet presAssocID="{9E6B16ED-C1D5-4021-92F4-559F0151B3C6}" presName="ParentBackground" presStyleLbl="fgAcc1" presStyleIdx="1" presStyleCnt="5"/>
      <dgm:spPr/>
    </dgm:pt>
    <dgm:pt modelId="{D43BBCEE-6B15-431F-89B8-2868F55C7D15}" type="pres">
      <dgm:prSet presAssocID="{9E6B16ED-C1D5-4021-92F4-559F0151B3C6}" presName="Parent4" presStyleLbl="revTx" presStyleIdx="0" presStyleCnt="0">
        <dgm:presLayoutVars>
          <dgm:chMax val="1"/>
          <dgm:chPref val="1"/>
          <dgm:bulletEnabled val="1"/>
        </dgm:presLayoutVars>
      </dgm:prSet>
      <dgm:spPr/>
    </dgm:pt>
    <dgm:pt modelId="{D40D4F5E-DFAD-4481-8198-6BC9CE27C387}" type="pres">
      <dgm:prSet presAssocID="{8B70E393-D8C4-413E-A0A8-D6DFC1841B86}" presName="Accent3" presStyleCnt="0"/>
      <dgm:spPr/>
    </dgm:pt>
    <dgm:pt modelId="{71AE5206-DB7C-43B8-934A-982ABF06610D}" type="pres">
      <dgm:prSet presAssocID="{8B70E393-D8C4-413E-A0A8-D6DFC1841B86}" presName="Accent" presStyleLbl="node1" presStyleIdx="2" presStyleCnt="5"/>
      <dgm:spPr/>
    </dgm:pt>
    <dgm:pt modelId="{B11861EB-F561-4D51-A157-07A1D91C5F7D}" type="pres">
      <dgm:prSet presAssocID="{8B70E393-D8C4-413E-A0A8-D6DFC1841B86}" presName="ParentBackground3" presStyleCnt="0"/>
      <dgm:spPr/>
    </dgm:pt>
    <dgm:pt modelId="{6C91BFB6-CAE5-428E-B372-65E69F1B5AC3}" type="pres">
      <dgm:prSet presAssocID="{8B70E393-D8C4-413E-A0A8-D6DFC1841B86}" presName="ParentBackground" presStyleLbl="fgAcc1" presStyleIdx="2" presStyleCnt="5"/>
      <dgm:spPr/>
    </dgm:pt>
    <dgm:pt modelId="{9FCD0499-6ECA-469C-8B1D-8C58EA7847FA}" type="pres">
      <dgm:prSet presAssocID="{8B70E393-D8C4-413E-A0A8-D6DFC1841B86}" presName="Parent3" presStyleLbl="revTx" presStyleIdx="0" presStyleCnt="0">
        <dgm:presLayoutVars>
          <dgm:chMax val="1"/>
          <dgm:chPref val="1"/>
          <dgm:bulletEnabled val="1"/>
        </dgm:presLayoutVars>
      </dgm:prSet>
      <dgm:spPr/>
    </dgm:pt>
    <dgm:pt modelId="{3A3762DE-9E37-47A3-A449-796F435D0090}" type="pres">
      <dgm:prSet presAssocID="{E0CCC5EB-45A1-4C7E-BE05-BC4696E0DDB4}" presName="Accent2" presStyleCnt="0"/>
      <dgm:spPr/>
    </dgm:pt>
    <dgm:pt modelId="{03C85E80-C359-4515-A706-1D41B59FD038}" type="pres">
      <dgm:prSet presAssocID="{E0CCC5EB-45A1-4C7E-BE05-BC4696E0DDB4}" presName="Accent" presStyleLbl="node1" presStyleIdx="3" presStyleCnt="5"/>
      <dgm:spPr/>
    </dgm:pt>
    <dgm:pt modelId="{87BAEBE7-D616-4544-BBFE-C7206253524C}" type="pres">
      <dgm:prSet presAssocID="{E0CCC5EB-45A1-4C7E-BE05-BC4696E0DDB4}" presName="ParentBackground2" presStyleCnt="0"/>
      <dgm:spPr/>
    </dgm:pt>
    <dgm:pt modelId="{D31A33B5-1053-435B-87C8-001818319101}" type="pres">
      <dgm:prSet presAssocID="{E0CCC5EB-45A1-4C7E-BE05-BC4696E0DDB4}" presName="ParentBackground" presStyleLbl="fgAcc1" presStyleIdx="3" presStyleCnt="5"/>
      <dgm:spPr/>
    </dgm:pt>
    <dgm:pt modelId="{EF561F11-D9AD-40F7-BD95-828A48A092C4}" type="pres">
      <dgm:prSet presAssocID="{E0CCC5EB-45A1-4C7E-BE05-BC4696E0DDB4}" presName="Parent2" presStyleLbl="revTx" presStyleIdx="0" presStyleCnt="0">
        <dgm:presLayoutVars>
          <dgm:chMax val="1"/>
          <dgm:chPref val="1"/>
          <dgm:bulletEnabled val="1"/>
        </dgm:presLayoutVars>
      </dgm:prSet>
      <dgm:spPr/>
    </dgm:pt>
    <dgm:pt modelId="{A72A823C-DC85-479C-A7BD-25DCF24A24E1}" type="pres">
      <dgm:prSet presAssocID="{E8A13DBA-9AC2-4423-A1F9-B708B7DE4709}" presName="Accent1" presStyleCnt="0"/>
      <dgm:spPr/>
    </dgm:pt>
    <dgm:pt modelId="{F0DD1EB9-DF3D-42AE-8F16-899129BE58BD}" type="pres">
      <dgm:prSet presAssocID="{E8A13DBA-9AC2-4423-A1F9-B708B7DE4709}" presName="Accent" presStyleLbl="node1" presStyleIdx="4" presStyleCnt="5"/>
      <dgm:spPr/>
    </dgm:pt>
    <dgm:pt modelId="{1674109C-ADE0-470C-A41D-1F7715EF2BB9}" type="pres">
      <dgm:prSet presAssocID="{E8A13DBA-9AC2-4423-A1F9-B708B7DE4709}" presName="ParentBackground1" presStyleCnt="0"/>
      <dgm:spPr/>
    </dgm:pt>
    <dgm:pt modelId="{5333E0F2-43BC-4CB3-B447-C0ECD9385CD4}" type="pres">
      <dgm:prSet presAssocID="{E8A13DBA-9AC2-4423-A1F9-B708B7DE4709}" presName="ParentBackground" presStyleLbl="fgAcc1" presStyleIdx="4" presStyleCnt="5"/>
      <dgm:spPr/>
    </dgm:pt>
    <dgm:pt modelId="{81DD93B9-0E26-46A6-A024-0FB4BFD30281}" type="pres">
      <dgm:prSet presAssocID="{E8A13DBA-9AC2-4423-A1F9-B708B7DE4709}" presName="Parent1" presStyleLbl="revTx" presStyleIdx="0" presStyleCnt="0">
        <dgm:presLayoutVars>
          <dgm:chMax val="1"/>
          <dgm:chPref val="1"/>
          <dgm:bulletEnabled val="1"/>
        </dgm:presLayoutVars>
      </dgm:prSet>
      <dgm:spPr/>
    </dgm:pt>
  </dgm:ptLst>
  <dgm:cxnLst>
    <dgm:cxn modelId="{10654D0B-4435-4702-9D18-4DEDBC750623}" srcId="{07A203C5-6391-4994-AE09-71599EF77853}" destId="{9E6B16ED-C1D5-4021-92F4-559F0151B3C6}" srcOrd="3" destOrd="0" parTransId="{C3EF6797-FEDD-48A2-8010-DFCFF0DA8D18}" sibTransId="{235CED75-0DC0-45DF-87E6-BEB45E76CCE1}"/>
    <dgm:cxn modelId="{BD6EAD14-6BF7-4CD8-B6A9-1E037793B879}" type="presOf" srcId="{E0CCC5EB-45A1-4C7E-BE05-BC4696E0DDB4}" destId="{D31A33B5-1053-435B-87C8-001818319101}" srcOrd="0" destOrd="0" presId="urn:microsoft.com/office/officeart/2011/layout/CircleProcess"/>
    <dgm:cxn modelId="{91CAAD1D-B12A-489C-A159-2EA4E33FA17D}" type="presOf" srcId="{E0CCC5EB-45A1-4C7E-BE05-BC4696E0DDB4}" destId="{EF561F11-D9AD-40F7-BD95-828A48A092C4}" srcOrd="1" destOrd="0" presId="urn:microsoft.com/office/officeart/2011/layout/CircleProcess"/>
    <dgm:cxn modelId="{8D99B562-2C7D-41F4-96D9-FD02A2D6667B}" type="presOf" srcId="{8B70E393-D8C4-413E-A0A8-D6DFC1841B86}" destId="{6C91BFB6-CAE5-428E-B372-65E69F1B5AC3}" srcOrd="0" destOrd="0" presId="urn:microsoft.com/office/officeart/2011/layout/CircleProcess"/>
    <dgm:cxn modelId="{10308366-CB90-435A-A6A8-C13B31D5B503}" type="presOf" srcId="{E8A13DBA-9AC2-4423-A1F9-B708B7DE4709}" destId="{5333E0F2-43BC-4CB3-B447-C0ECD9385CD4}" srcOrd="0" destOrd="0" presId="urn:microsoft.com/office/officeart/2011/layout/CircleProcess"/>
    <dgm:cxn modelId="{D175E067-A71D-49D7-9190-680528B9C0B4}" type="presOf" srcId="{8B61FFCD-EB50-4D0D-AA77-C4BD393264EF}" destId="{B5ACFE02-5C63-4CBC-9018-46AB245365D9}" srcOrd="1" destOrd="0" presId="urn:microsoft.com/office/officeart/2011/layout/CircleProcess"/>
    <dgm:cxn modelId="{C46A5A68-CCD3-4B58-B163-00DF62A7C3DA}" type="presOf" srcId="{07A203C5-6391-4994-AE09-71599EF77853}" destId="{1368569F-0511-4EAF-8BA8-A31F0269C343}" srcOrd="0" destOrd="0" presId="urn:microsoft.com/office/officeart/2011/layout/CircleProcess"/>
    <dgm:cxn modelId="{2685256C-0095-42DC-9F43-88390E60921F}" srcId="{07A203C5-6391-4994-AE09-71599EF77853}" destId="{E0CCC5EB-45A1-4C7E-BE05-BC4696E0DDB4}" srcOrd="1" destOrd="0" parTransId="{2154AEF0-55BC-4DC9-97B0-AA9F865087FB}" sibTransId="{F4EDD27B-C401-4058-B254-83A8A766CC3F}"/>
    <dgm:cxn modelId="{EE461482-308D-4FFD-B411-E7E4A0B1CEF7}" srcId="{07A203C5-6391-4994-AE09-71599EF77853}" destId="{8B61FFCD-EB50-4D0D-AA77-C4BD393264EF}" srcOrd="4" destOrd="0" parTransId="{077B081D-E49A-4400-9AE9-94F4DDA6DFA6}" sibTransId="{97822D12-2CBD-451D-A619-A45882131018}"/>
    <dgm:cxn modelId="{4D56A68A-4F1F-48FB-B4EB-5D94EE8989A8}" srcId="{07A203C5-6391-4994-AE09-71599EF77853}" destId="{8B70E393-D8C4-413E-A0A8-D6DFC1841B86}" srcOrd="2" destOrd="0" parTransId="{6F956793-8987-49E8-A706-A01E7D473286}" sibTransId="{8FE9E425-A3D4-43AE-94D9-9C3C5AFD5E64}"/>
    <dgm:cxn modelId="{DB49A2A1-1E17-43EA-A5E1-F64EEB9FCFCC}" type="presOf" srcId="{9E6B16ED-C1D5-4021-92F4-559F0151B3C6}" destId="{7B9079A9-B743-4845-85DC-BD8962A4FECE}" srcOrd="0" destOrd="0" presId="urn:microsoft.com/office/officeart/2011/layout/CircleProcess"/>
    <dgm:cxn modelId="{A3771FB0-A6E7-4DBD-8FAB-A0C13CBB94DA}" type="presOf" srcId="{9E6B16ED-C1D5-4021-92F4-559F0151B3C6}" destId="{D43BBCEE-6B15-431F-89B8-2868F55C7D15}" srcOrd="1" destOrd="0" presId="urn:microsoft.com/office/officeart/2011/layout/CircleProcess"/>
    <dgm:cxn modelId="{7B8C27BE-12BF-4381-96CB-2616346D0BCF}" type="presOf" srcId="{E8A13DBA-9AC2-4423-A1F9-B708B7DE4709}" destId="{81DD93B9-0E26-46A6-A024-0FB4BFD30281}" srcOrd="1" destOrd="0" presId="urn:microsoft.com/office/officeart/2011/layout/CircleProcess"/>
    <dgm:cxn modelId="{F83880D6-3662-45D7-A620-278CCC491062}" type="presOf" srcId="{8B61FFCD-EB50-4D0D-AA77-C4BD393264EF}" destId="{33A110DD-99E4-4707-AE20-EF9D74588FD0}" srcOrd="0" destOrd="0" presId="urn:microsoft.com/office/officeart/2011/layout/CircleProcess"/>
    <dgm:cxn modelId="{0D242AD8-AEC6-4A79-B801-D5060B48AE73}" srcId="{07A203C5-6391-4994-AE09-71599EF77853}" destId="{E8A13DBA-9AC2-4423-A1F9-B708B7DE4709}" srcOrd="0" destOrd="0" parTransId="{84B03FBB-A934-4A7A-A022-ECDE285C7BA3}" sibTransId="{23A03805-4D5A-4C1D-BBCE-F5472C48093A}"/>
    <dgm:cxn modelId="{652CD0DB-BA65-43F4-8B79-405218970F7E}" type="presOf" srcId="{8B70E393-D8C4-413E-A0A8-D6DFC1841B86}" destId="{9FCD0499-6ECA-469C-8B1D-8C58EA7847FA}" srcOrd="1" destOrd="0" presId="urn:microsoft.com/office/officeart/2011/layout/CircleProcess"/>
    <dgm:cxn modelId="{E0FE86C6-E532-4824-A9A3-6AA179695621}" type="presParOf" srcId="{1368569F-0511-4EAF-8BA8-A31F0269C343}" destId="{7EC703E6-D14C-476D-AA6E-7BE7E14A74C3}" srcOrd="0" destOrd="0" presId="urn:microsoft.com/office/officeart/2011/layout/CircleProcess"/>
    <dgm:cxn modelId="{60506091-0665-48F0-BC45-59057BFAB673}" type="presParOf" srcId="{7EC703E6-D14C-476D-AA6E-7BE7E14A74C3}" destId="{4BABC534-D2BD-40FE-9300-F478F85B276B}" srcOrd="0" destOrd="0" presId="urn:microsoft.com/office/officeart/2011/layout/CircleProcess"/>
    <dgm:cxn modelId="{1B3C0DE2-A4CD-4C81-9092-6A64E0944842}" type="presParOf" srcId="{1368569F-0511-4EAF-8BA8-A31F0269C343}" destId="{672828BD-89B1-4492-82C0-9215AE6F3DDF}" srcOrd="1" destOrd="0" presId="urn:microsoft.com/office/officeart/2011/layout/CircleProcess"/>
    <dgm:cxn modelId="{34BEE559-D6DE-4D8C-8818-EF305B7B81CD}" type="presParOf" srcId="{672828BD-89B1-4492-82C0-9215AE6F3DDF}" destId="{33A110DD-99E4-4707-AE20-EF9D74588FD0}" srcOrd="0" destOrd="0" presId="urn:microsoft.com/office/officeart/2011/layout/CircleProcess"/>
    <dgm:cxn modelId="{5B67D7AE-0F53-475F-AF96-2757D7649447}" type="presParOf" srcId="{1368569F-0511-4EAF-8BA8-A31F0269C343}" destId="{B5ACFE02-5C63-4CBC-9018-46AB245365D9}" srcOrd="2" destOrd="0" presId="urn:microsoft.com/office/officeart/2011/layout/CircleProcess"/>
    <dgm:cxn modelId="{E8C673AB-9BA8-4755-BA2C-E279CB754670}" type="presParOf" srcId="{1368569F-0511-4EAF-8BA8-A31F0269C343}" destId="{002DE3DE-2A4C-4FFB-852B-597D222EA050}" srcOrd="3" destOrd="0" presId="urn:microsoft.com/office/officeart/2011/layout/CircleProcess"/>
    <dgm:cxn modelId="{F6801AF4-0BEC-4FA3-9092-DFC75AA39693}" type="presParOf" srcId="{002DE3DE-2A4C-4FFB-852B-597D222EA050}" destId="{765238F3-E9C2-41D9-B02D-3A3989240277}" srcOrd="0" destOrd="0" presId="urn:microsoft.com/office/officeart/2011/layout/CircleProcess"/>
    <dgm:cxn modelId="{1AA20EB5-3184-4867-B294-AAE0D90D01F0}" type="presParOf" srcId="{1368569F-0511-4EAF-8BA8-A31F0269C343}" destId="{152935EE-9FA2-4B3F-B237-0B8BBFE35182}" srcOrd="4" destOrd="0" presId="urn:microsoft.com/office/officeart/2011/layout/CircleProcess"/>
    <dgm:cxn modelId="{4242F177-045C-4B6C-8345-C9FC2EDE55E0}" type="presParOf" srcId="{152935EE-9FA2-4B3F-B237-0B8BBFE35182}" destId="{7B9079A9-B743-4845-85DC-BD8962A4FECE}" srcOrd="0" destOrd="0" presId="urn:microsoft.com/office/officeart/2011/layout/CircleProcess"/>
    <dgm:cxn modelId="{6EFFACE8-066D-4FFA-84DD-2113117DA8EE}" type="presParOf" srcId="{1368569F-0511-4EAF-8BA8-A31F0269C343}" destId="{D43BBCEE-6B15-431F-89B8-2868F55C7D15}" srcOrd="5" destOrd="0" presId="urn:microsoft.com/office/officeart/2011/layout/CircleProcess"/>
    <dgm:cxn modelId="{82D7ADF5-860B-4444-96BD-0E7DDF713740}" type="presParOf" srcId="{1368569F-0511-4EAF-8BA8-A31F0269C343}" destId="{D40D4F5E-DFAD-4481-8198-6BC9CE27C387}" srcOrd="6" destOrd="0" presId="urn:microsoft.com/office/officeart/2011/layout/CircleProcess"/>
    <dgm:cxn modelId="{C50B5677-CA17-454F-BF8E-5D9368D5103B}" type="presParOf" srcId="{D40D4F5E-DFAD-4481-8198-6BC9CE27C387}" destId="{71AE5206-DB7C-43B8-934A-982ABF06610D}" srcOrd="0" destOrd="0" presId="urn:microsoft.com/office/officeart/2011/layout/CircleProcess"/>
    <dgm:cxn modelId="{8EDCB197-0A03-4CCE-9759-08655C67CE7B}" type="presParOf" srcId="{1368569F-0511-4EAF-8BA8-A31F0269C343}" destId="{B11861EB-F561-4D51-A157-07A1D91C5F7D}" srcOrd="7" destOrd="0" presId="urn:microsoft.com/office/officeart/2011/layout/CircleProcess"/>
    <dgm:cxn modelId="{5128C571-DA05-4675-A795-510B0E07D2BD}" type="presParOf" srcId="{B11861EB-F561-4D51-A157-07A1D91C5F7D}" destId="{6C91BFB6-CAE5-428E-B372-65E69F1B5AC3}" srcOrd="0" destOrd="0" presId="urn:microsoft.com/office/officeart/2011/layout/CircleProcess"/>
    <dgm:cxn modelId="{F55153F9-A1FB-42FF-9A9E-B9B520C4B921}" type="presParOf" srcId="{1368569F-0511-4EAF-8BA8-A31F0269C343}" destId="{9FCD0499-6ECA-469C-8B1D-8C58EA7847FA}" srcOrd="8" destOrd="0" presId="urn:microsoft.com/office/officeart/2011/layout/CircleProcess"/>
    <dgm:cxn modelId="{238E3A2B-4158-4367-8A38-BEE0D0C90B78}" type="presParOf" srcId="{1368569F-0511-4EAF-8BA8-A31F0269C343}" destId="{3A3762DE-9E37-47A3-A449-796F435D0090}" srcOrd="9" destOrd="0" presId="urn:microsoft.com/office/officeart/2011/layout/CircleProcess"/>
    <dgm:cxn modelId="{9819CC9C-F270-4A34-9BDC-4BB1625DD3F2}" type="presParOf" srcId="{3A3762DE-9E37-47A3-A449-796F435D0090}" destId="{03C85E80-C359-4515-A706-1D41B59FD038}" srcOrd="0" destOrd="0" presId="urn:microsoft.com/office/officeart/2011/layout/CircleProcess"/>
    <dgm:cxn modelId="{1272432D-2F1C-40DB-8D58-D99BF75EB6F1}" type="presParOf" srcId="{1368569F-0511-4EAF-8BA8-A31F0269C343}" destId="{87BAEBE7-D616-4544-BBFE-C7206253524C}" srcOrd="10" destOrd="0" presId="urn:microsoft.com/office/officeart/2011/layout/CircleProcess"/>
    <dgm:cxn modelId="{0E125FC2-D02B-4A89-B76D-394C2E0EBFFD}" type="presParOf" srcId="{87BAEBE7-D616-4544-BBFE-C7206253524C}" destId="{D31A33B5-1053-435B-87C8-001818319101}" srcOrd="0" destOrd="0" presId="urn:microsoft.com/office/officeart/2011/layout/CircleProcess"/>
    <dgm:cxn modelId="{3A22321D-DC9E-4D34-AE01-3211107C854B}" type="presParOf" srcId="{1368569F-0511-4EAF-8BA8-A31F0269C343}" destId="{EF561F11-D9AD-40F7-BD95-828A48A092C4}" srcOrd="11" destOrd="0" presId="urn:microsoft.com/office/officeart/2011/layout/CircleProcess"/>
    <dgm:cxn modelId="{61CE7086-86D3-4302-96E9-C1633CF0083B}" type="presParOf" srcId="{1368569F-0511-4EAF-8BA8-A31F0269C343}" destId="{A72A823C-DC85-479C-A7BD-25DCF24A24E1}" srcOrd="12" destOrd="0" presId="urn:microsoft.com/office/officeart/2011/layout/CircleProcess"/>
    <dgm:cxn modelId="{FCB74415-0B75-45E1-B0EA-D73838DD3092}" type="presParOf" srcId="{A72A823C-DC85-479C-A7BD-25DCF24A24E1}" destId="{F0DD1EB9-DF3D-42AE-8F16-899129BE58BD}" srcOrd="0" destOrd="0" presId="urn:microsoft.com/office/officeart/2011/layout/CircleProcess"/>
    <dgm:cxn modelId="{6DC316E6-B359-44D1-AE9A-91CD9E24CB64}" type="presParOf" srcId="{1368569F-0511-4EAF-8BA8-A31F0269C343}" destId="{1674109C-ADE0-470C-A41D-1F7715EF2BB9}" srcOrd="13" destOrd="0" presId="urn:microsoft.com/office/officeart/2011/layout/CircleProcess"/>
    <dgm:cxn modelId="{452FD42E-F2F0-4D7F-8983-C0DC5B6988AC}" type="presParOf" srcId="{1674109C-ADE0-470C-A41D-1F7715EF2BB9}" destId="{5333E0F2-43BC-4CB3-B447-C0ECD9385CD4}" srcOrd="0" destOrd="0" presId="urn:microsoft.com/office/officeart/2011/layout/CircleProcess"/>
    <dgm:cxn modelId="{795033E5-B183-4053-B0CA-E282655EEAE7}" type="presParOf" srcId="{1368569F-0511-4EAF-8BA8-A31F0269C343}" destId="{81DD93B9-0E26-46A6-A024-0FB4BFD30281}" srcOrd="14" destOrd="0" presId="urn:microsoft.com/office/officeart/2011/layout/CircleProcess"/>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7A203C5-6391-4994-AE09-71599EF77853}" type="doc">
      <dgm:prSet loTypeId="urn:microsoft.com/office/officeart/2011/layout/CircleProcess" loCatId="process" qsTypeId="urn:microsoft.com/office/officeart/2005/8/quickstyle/3d2" qsCatId="3D" csTypeId="urn:microsoft.com/office/officeart/2005/8/colors/accent1_2" csCatId="accent1" phldr="1"/>
      <dgm:spPr/>
      <dgm:t>
        <a:bodyPr/>
        <a:lstStyle/>
        <a:p>
          <a:endParaRPr lang="uk-UA"/>
        </a:p>
      </dgm:t>
    </dgm:pt>
    <dgm:pt modelId="{E8A13DBA-9AC2-4423-A1F9-B708B7DE4709}">
      <dgm:prSet phldrT="[Text]" custT="1"/>
      <dgm:spPr/>
      <dgm:t>
        <a:bodyPr/>
        <a:lstStyle/>
        <a:p>
          <a:r>
            <a:rPr lang="en-US" sz="4400" dirty="0"/>
            <a:t>Phase 1</a:t>
          </a:r>
          <a:endParaRPr lang="uk-UA" sz="4400" dirty="0"/>
        </a:p>
      </dgm:t>
    </dgm:pt>
    <dgm:pt modelId="{84B03FBB-A934-4A7A-A022-ECDE285C7BA3}" type="parTrans" cxnId="{0D242AD8-AEC6-4A79-B801-D5060B48AE73}">
      <dgm:prSet/>
      <dgm:spPr/>
      <dgm:t>
        <a:bodyPr/>
        <a:lstStyle/>
        <a:p>
          <a:endParaRPr lang="uk-UA"/>
        </a:p>
      </dgm:t>
    </dgm:pt>
    <dgm:pt modelId="{23A03805-4D5A-4C1D-BBCE-F5472C48093A}" type="sibTrans" cxnId="{0D242AD8-AEC6-4A79-B801-D5060B48AE73}">
      <dgm:prSet/>
      <dgm:spPr/>
      <dgm:t>
        <a:bodyPr/>
        <a:lstStyle/>
        <a:p>
          <a:endParaRPr lang="uk-UA"/>
        </a:p>
      </dgm:t>
    </dgm:pt>
    <dgm:pt modelId="{E0CCC5EB-45A1-4C7E-BE05-BC4696E0DDB4}">
      <dgm:prSet phldrT="[Text]" custT="1"/>
      <dgm:spPr/>
      <dgm:t>
        <a:bodyPr/>
        <a:lstStyle/>
        <a:p>
          <a:r>
            <a:rPr lang="en-US" sz="4400" dirty="0"/>
            <a:t>Phase 2</a:t>
          </a:r>
          <a:endParaRPr lang="uk-UA" sz="4400" dirty="0"/>
        </a:p>
      </dgm:t>
    </dgm:pt>
    <dgm:pt modelId="{2154AEF0-55BC-4DC9-97B0-AA9F865087FB}" type="parTrans" cxnId="{2685256C-0095-42DC-9F43-88390E60921F}">
      <dgm:prSet/>
      <dgm:spPr/>
      <dgm:t>
        <a:bodyPr/>
        <a:lstStyle/>
        <a:p>
          <a:endParaRPr lang="uk-UA"/>
        </a:p>
      </dgm:t>
    </dgm:pt>
    <dgm:pt modelId="{F4EDD27B-C401-4058-B254-83A8A766CC3F}" type="sibTrans" cxnId="{2685256C-0095-42DC-9F43-88390E60921F}">
      <dgm:prSet/>
      <dgm:spPr/>
      <dgm:t>
        <a:bodyPr/>
        <a:lstStyle/>
        <a:p>
          <a:endParaRPr lang="uk-UA"/>
        </a:p>
      </dgm:t>
    </dgm:pt>
    <dgm:pt modelId="{8B61FFCD-EB50-4D0D-AA77-C4BD393264EF}">
      <dgm:prSet phldrT="[Text]" custT="1"/>
      <dgm:spPr/>
      <dgm:t>
        <a:bodyPr/>
        <a:lstStyle/>
        <a:p>
          <a:r>
            <a:rPr lang="en-US" sz="4400" dirty="0"/>
            <a:t>Phase 5</a:t>
          </a:r>
          <a:endParaRPr lang="uk-UA" sz="4400" dirty="0"/>
        </a:p>
      </dgm:t>
    </dgm:pt>
    <dgm:pt modelId="{077B081D-E49A-4400-9AE9-94F4DDA6DFA6}" type="parTrans" cxnId="{EE461482-308D-4FFD-B411-E7E4A0B1CEF7}">
      <dgm:prSet/>
      <dgm:spPr/>
      <dgm:t>
        <a:bodyPr/>
        <a:lstStyle/>
        <a:p>
          <a:endParaRPr lang="uk-UA"/>
        </a:p>
      </dgm:t>
    </dgm:pt>
    <dgm:pt modelId="{97822D12-2CBD-451D-A619-A45882131018}" type="sibTrans" cxnId="{EE461482-308D-4FFD-B411-E7E4A0B1CEF7}">
      <dgm:prSet/>
      <dgm:spPr/>
      <dgm:t>
        <a:bodyPr/>
        <a:lstStyle/>
        <a:p>
          <a:endParaRPr lang="uk-UA"/>
        </a:p>
      </dgm:t>
    </dgm:pt>
    <dgm:pt modelId="{8B70E393-D8C4-413E-A0A8-D6DFC1841B86}">
      <dgm:prSet phldrT="[Text]" custT="1"/>
      <dgm:spPr/>
      <dgm:t>
        <a:bodyPr/>
        <a:lstStyle/>
        <a:p>
          <a:r>
            <a:rPr lang="en-US" sz="4400" dirty="0"/>
            <a:t>Phase 3</a:t>
          </a:r>
          <a:endParaRPr lang="uk-UA" sz="4400" dirty="0"/>
        </a:p>
      </dgm:t>
    </dgm:pt>
    <dgm:pt modelId="{6F956793-8987-49E8-A706-A01E7D473286}" type="parTrans" cxnId="{4D56A68A-4F1F-48FB-B4EB-5D94EE8989A8}">
      <dgm:prSet/>
      <dgm:spPr/>
      <dgm:t>
        <a:bodyPr/>
        <a:lstStyle/>
        <a:p>
          <a:endParaRPr lang="uk-UA"/>
        </a:p>
      </dgm:t>
    </dgm:pt>
    <dgm:pt modelId="{8FE9E425-A3D4-43AE-94D9-9C3C5AFD5E64}" type="sibTrans" cxnId="{4D56A68A-4F1F-48FB-B4EB-5D94EE8989A8}">
      <dgm:prSet/>
      <dgm:spPr/>
      <dgm:t>
        <a:bodyPr/>
        <a:lstStyle/>
        <a:p>
          <a:endParaRPr lang="uk-UA"/>
        </a:p>
      </dgm:t>
    </dgm:pt>
    <dgm:pt modelId="{9E6B16ED-C1D5-4021-92F4-559F0151B3C6}">
      <dgm:prSet phldrT="[Text]" custT="1"/>
      <dgm:spPr/>
      <dgm:t>
        <a:bodyPr/>
        <a:lstStyle/>
        <a:p>
          <a:r>
            <a:rPr lang="en-US" sz="4400" dirty="0"/>
            <a:t>Phase 4</a:t>
          </a:r>
          <a:endParaRPr lang="uk-UA" sz="4400" dirty="0"/>
        </a:p>
      </dgm:t>
    </dgm:pt>
    <dgm:pt modelId="{C3EF6797-FEDD-48A2-8010-DFCFF0DA8D18}" type="parTrans" cxnId="{10654D0B-4435-4702-9D18-4DEDBC750623}">
      <dgm:prSet/>
      <dgm:spPr/>
      <dgm:t>
        <a:bodyPr/>
        <a:lstStyle/>
        <a:p>
          <a:endParaRPr lang="uk-UA"/>
        </a:p>
      </dgm:t>
    </dgm:pt>
    <dgm:pt modelId="{235CED75-0DC0-45DF-87E6-BEB45E76CCE1}" type="sibTrans" cxnId="{10654D0B-4435-4702-9D18-4DEDBC750623}">
      <dgm:prSet/>
      <dgm:spPr/>
      <dgm:t>
        <a:bodyPr/>
        <a:lstStyle/>
        <a:p>
          <a:endParaRPr lang="uk-UA"/>
        </a:p>
      </dgm:t>
    </dgm:pt>
    <dgm:pt modelId="{1368569F-0511-4EAF-8BA8-A31F0269C343}" type="pres">
      <dgm:prSet presAssocID="{07A203C5-6391-4994-AE09-71599EF77853}" presName="Name0" presStyleCnt="0">
        <dgm:presLayoutVars>
          <dgm:chMax val="11"/>
          <dgm:chPref val="11"/>
          <dgm:dir/>
          <dgm:resizeHandles/>
        </dgm:presLayoutVars>
      </dgm:prSet>
      <dgm:spPr/>
    </dgm:pt>
    <dgm:pt modelId="{7EC703E6-D14C-476D-AA6E-7BE7E14A74C3}" type="pres">
      <dgm:prSet presAssocID="{8B61FFCD-EB50-4D0D-AA77-C4BD393264EF}" presName="Accent5" presStyleCnt="0"/>
      <dgm:spPr/>
    </dgm:pt>
    <dgm:pt modelId="{4BABC534-D2BD-40FE-9300-F478F85B276B}" type="pres">
      <dgm:prSet presAssocID="{8B61FFCD-EB50-4D0D-AA77-C4BD393264EF}" presName="Accent" presStyleLbl="node1" presStyleIdx="0" presStyleCnt="5"/>
      <dgm:spPr/>
    </dgm:pt>
    <dgm:pt modelId="{672828BD-89B1-4492-82C0-9215AE6F3DDF}" type="pres">
      <dgm:prSet presAssocID="{8B61FFCD-EB50-4D0D-AA77-C4BD393264EF}" presName="ParentBackground5" presStyleCnt="0"/>
      <dgm:spPr/>
    </dgm:pt>
    <dgm:pt modelId="{33A110DD-99E4-4707-AE20-EF9D74588FD0}" type="pres">
      <dgm:prSet presAssocID="{8B61FFCD-EB50-4D0D-AA77-C4BD393264EF}" presName="ParentBackground" presStyleLbl="fgAcc1" presStyleIdx="0" presStyleCnt="5"/>
      <dgm:spPr/>
    </dgm:pt>
    <dgm:pt modelId="{B5ACFE02-5C63-4CBC-9018-46AB245365D9}" type="pres">
      <dgm:prSet presAssocID="{8B61FFCD-EB50-4D0D-AA77-C4BD393264EF}" presName="Parent5" presStyleLbl="revTx" presStyleIdx="0" presStyleCnt="0">
        <dgm:presLayoutVars>
          <dgm:chMax val="1"/>
          <dgm:chPref val="1"/>
          <dgm:bulletEnabled val="1"/>
        </dgm:presLayoutVars>
      </dgm:prSet>
      <dgm:spPr/>
    </dgm:pt>
    <dgm:pt modelId="{002DE3DE-2A4C-4FFB-852B-597D222EA050}" type="pres">
      <dgm:prSet presAssocID="{9E6B16ED-C1D5-4021-92F4-559F0151B3C6}" presName="Accent4" presStyleCnt="0"/>
      <dgm:spPr/>
    </dgm:pt>
    <dgm:pt modelId="{765238F3-E9C2-41D9-B02D-3A3989240277}" type="pres">
      <dgm:prSet presAssocID="{9E6B16ED-C1D5-4021-92F4-559F0151B3C6}" presName="Accent" presStyleLbl="node1" presStyleIdx="1" presStyleCnt="5"/>
      <dgm:spPr/>
    </dgm:pt>
    <dgm:pt modelId="{152935EE-9FA2-4B3F-B237-0B8BBFE35182}" type="pres">
      <dgm:prSet presAssocID="{9E6B16ED-C1D5-4021-92F4-559F0151B3C6}" presName="ParentBackground4" presStyleCnt="0"/>
      <dgm:spPr/>
    </dgm:pt>
    <dgm:pt modelId="{7B9079A9-B743-4845-85DC-BD8962A4FECE}" type="pres">
      <dgm:prSet presAssocID="{9E6B16ED-C1D5-4021-92F4-559F0151B3C6}" presName="ParentBackground" presStyleLbl="fgAcc1" presStyleIdx="1" presStyleCnt="5"/>
      <dgm:spPr/>
    </dgm:pt>
    <dgm:pt modelId="{D43BBCEE-6B15-431F-89B8-2868F55C7D15}" type="pres">
      <dgm:prSet presAssocID="{9E6B16ED-C1D5-4021-92F4-559F0151B3C6}" presName="Parent4" presStyleLbl="revTx" presStyleIdx="0" presStyleCnt="0">
        <dgm:presLayoutVars>
          <dgm:chMax val="1"/>
          <dgm:chPref val="1"/>
          <dgm:bulletEnabled val="1"/>
        </dgm:presLayoutVars>
      </dgm:prSet>
      <dgm:spPr/>
    </dgm:pt>
    <dgm:pt modelId="{D40D4F5E-DFAD-4481-8198-6BC9CE27C387}" type="pres">
      <dgm:prSet presAssocID="{8B70E393-D8C4-413E-A0A8-D6DFC1841B86}" presName="Accent3" presStyleCnt="0"/>
      <dgm:spPr/>
    </dgm:pt>
    <dgm:pt modelId="{71AE5206-DB7C-43B8-934A-982ABF06610D}" type="pres">
      <dgm:prSet presAssocID="{8B70E393-D8C4-413E-A0A8-D6DFC1841B86}" presName="Accent" presStyleLbl="node1" presStyleIdx="2" presStyleCnt="5"/>
      <dgm:spPr/>
    </dgm:pt>
    <dgm:pt modelId="{B11861EB-F561-4D51-A157-07A1D91C5F7D}" type="pres">
      <dgm:prSet presAssocID="{8B70E393-D8C4-413E-A0A8-D6DFC1841B86}" presName="ParentBackground3" presStyleCnt="0"/>
      <dgm:spPr/>
    </dgm:pt>
    <dgm:pt modelId="{6C91BFB6-CAE5-428E-B372-65E69F1B5AC3}" type="pres">
      <dgm:prSet presAssocID="{8B70E393-D8C4-413E-A0A8-D6DFC1841B86}" presName="ParentBackground" presStyleLbl="fgAcc1" presStyleIdx="2" presStyleCnt="5"/>
      <dgm:spPr/>
    </dgm:pt>
    <dgm:pt modelId="{9FCD0499-6ECA-469C-8B1D-8C58EA7847FA}" type="pres">
      <dgm:prSet presAssocID="{8B70E393-D8C4-413E-A0A8-D6DFC1841B86}" presName="Parent3" presStyleLbl="revTx" presStyleIdx="0" presStyleCnt="0">
        <dgm:presLayoutVars>
          <dgm:chMax val="1"/>
          <dgm:chPref val="1"/>
          <dgm:bulletEnabled val="1"/>
        </dgm:presLayoutVars>
      </dgm:prSet>
      <dgm:spPr/>
    </dgm:pt>
    <dgm:pt modelId="{3A3762DE-9E37-47A3-A449-796F435D0090}" type="pres">
      <dgm:prSet presAssocID="{E0CCC5EB-45A1-4C7E-BE05-BC4696E0DDB4}" presName="Accent2" presStyleCnt="0"/>
      <dgm:spPr/>
    </dgm:pt>
    <dgm:pt modelId="{03C85E80-C359-4515-A706-1D41B59FD038}" type="pres">
      <dgm:prSet presAssocID="{E0CCC5EB-45A1-4C7E-BE05-BC4696E0DDB4}" presName="Accent" presStyleLbl="node1" presStyleIdx="3" presStyleCnt="5"/>
      <dgm:spPr/>
    </dgm:pt>
    <dgm:pt modelId="{87BAEBE7-D616-4544-BBFE-C7206253524C}" type="pres">
      <dgm:prSet presAssocID="{E0CCC5EB-45A1-4C7E-BE05-BC4696E0DDB4}" presName="ParentBackground2" presStyleCnt="0"/>
      <dgm:spPr/>
    </dgm:pt>
    <dgm:pt modelId="{D31A33B5-1053-435B-87C8-001818319101}" type="pres">
      <dgm:prSet presAssocID="{E0CCC5EB-45A1-4C7E-BE05-BC4696E0DDB4}" presName="ParentBackground" presStyleLbl="fgAcc1" presStyleIdx="3" presStyleCnt="5"/>
      <dgm:spPr/>
    </dgm:pt>
    <dgm:pt modelId="{EF561F11-D9AD-40F7-BD95-828A48A092C4}" type="pres">
      <dgm:prSet presAssocID="{E0CCC5EB-45A1-4C7E-BE05-BC4696E0DDB4}" presName="Parent2" presStyleLbl="revTx" presStyleIdx="0" presStyleCnt="0">
        <dgm:presLayoutVars>
          <dgm:chMax val="1"/>
          <dgm:chPref val="1"/>
          <dgm:bulletEnabled val="1"/>
        </dgm:presLayoutVars>
      </dgm:prSet>
      <dgm:spPr/>
    </dgm:pt>
    <dgm:pt modelId="{A72A823C-DC85-479C-A7BD-25DCF24A24E1}" type="pres">
      <dgm:prSet presAssocID="{E8A13DBA-9AC2-4423-A1F9-B708B7DE4709}" presName="Accent1" presStyleCnt="0"/>
      <dgm:spPr/>
    </dgm:pt>
    <dgm:pt modelId="{F0DD1EB9-DF3D-42AE-8F16-899129BE58BD}" type="pres">
      <dgm:prSet presAssocID="{E8A13DBA-9AC2-4423-A1F9-B708B7DE4709}" presName="Accent" presStyleLbl="node1" presStyleIdx="4" presStyleCnt="5"/>
      <dgm:spPr/>
    </dgm:pt>
    <dgm:pt modelId="{1674109C-ADE0-470C-A41D-1F7715EF2BB9}" type="pres">
      <dgm:prSet presAssocID="{E8A13DBA-9AC2-4423-A1F9-B708B7DE4709}" presName="ParentBackground1" presStyleCnt="0"/>
      <dgm:spPr/>
    </dgm:pt>
    <dgm:pt modelId="{5333E0F2-43BC-4CB3-B447-C0ECD9385CD4}" type="pres">
      <dgm:prSet presAssocID="{E8A13DBA-9AC2-4423-A1F9-B708B7DE4709}" presName="ParentBackground" presStyleLbl="fgAcc1" presStyleIdx="4" presStyleCnt="5"/>
      <dgm:spPr/>
    </dgm:pt>
    <dgm:pt modelId="{81DD93B9-0E26-46A6-A024-0FB4BFD30281}" type="pres">
      <dgm:prSet presAssocID="{E8A13DBA-9AC2-4423-A1F9-B708B7DE4709}" presName="Parent1" presStyleLbl="revTx" presStyleIdx="0" presStyleCnt="0">
        <dgm:presLayoutVars>
          <dgm:chMax val="1"/>
          <dgm:chPref val="1"/>
          <dgm:bulletEnabled val="1"/>
        </dgm:presLayoutVars>
      </dgm:prSet>
      <dgm:spPr/>
    </dgm:pt>
  </dgm:ptLst>
  <dgm:cxnLst>
    <dgm:cxn modelId="{10654D0B-4435-4702-9D18-4DEDBC750623}" srcId="{07A203C5-6391-4994-AE09-71599EF77853}" destId="{9E6B16ED-C1D5-4021-92F4-559F0151B3C6}" srcOrd="3" destOrd="0" parTransId="{C3EF6797-FEDD-48A2-8010-DFCFF0DA8D18}" sibTransId="{235CED75-0DC0-45DF-87E6-BEB45E76CCE1}"/>
    <dgm:cxn modelId="{BD6EAD14-6BF7-4CD8-B6A9-1E037793B879}" type="presOf" srcId="{E0CCC5EB-45A1-4C7E-BE05-BC4696E0DDB4}" destId="{D31A33B5-1053-435B-87C8-001818319101}" srcOrd="0" destOrd="0" presId="urn:microsoft.com/office/officeart/2011/layout/CircleProcess"/>
    <dgm:cxn modelId="{91CAAD1D-B12A-489C-A159-2EA4E33FA17D}" type="presOf" srcId="{E0CCC5EB-45A1-4C7E-BE05-BC4696E0DDB4}" destId="{EF561F11-D9AD-40F7-BD95-828A48A092C4}" srcOrd="1" destOrd="0" presId="urn:microsoft.com/office/officeart/2011/layout/CircleProcess"/>
    <dgm:cxn modelId="{8D99B562-2C7D-41F4-96D9-FD02A2D6667B}" type="presOf" srcId="{8B70E393-D8C4-413E-A0A8-D6DFC1841B86}" destId="{6C91BFB6-CAE5-428E-B372-65E69F1B5AC3}" srcOrd="0" destOrd="0" presId="urn:microsoft.com/office/officeart/2011/layout/CircleProcess"/>
    <dgm:cxn modelId="{10308366-CB90-435A-A6A8-C13B31D5B503}" type="presOf" srcId="{E8A13DBA-9AC2-4423-A1F9-B708B7DE4709}" destId="{5333E0F2-43BC-4CB3-B447-C0ECD9385CD4}" srcOrd="0" destOrd="0" presId="urn:microsoft.com/office/officeart/2011/layout/CircleProcess"/>
    <dgm:cxn modelId="{D175E067-A71D-49D7-9190-680528B9C0B4}" type="presOf" srcId="{8B61FFCD-EB50-4D0D-AA77-C4BD393264EF}" destId="{B5ACFE02-5C63-4CBC-9018-46AB245365D9}" srcOrd="1" destOrd="0" presId="urn:microsoft.com/office/officeart/2011/layout/CircleProcess"/>
    <dgm:cxn modelId="{C46A5A68-CCD3-4B58-B163-00DF62A7C3DA}" type="presOf" srcId="{07A203C5-6391-4994-AE09-71599EF77853}" destId="{1368569F-0511-4EAF-8BA8-A31F0269C343}" srcOrd="0" destOrd="0" presId="urn:microsoft.com/office/officeart/2011/layout/CircleProcess"/>
    <dgm:cxn modelId="{2685256C-0095-42DC-9F43-88390E60921F}" srcId="{07A203C5-6391-4994-AE09-71599EF77853}" destId="{E0CCC5EB-45A1-4C7E-BE05-BC4696E0DDB4}" srcOrd="1" destOrd="0" parTransId="{2154AEF0-55BC-4DC9-97B0-AA9F865087FB}" sibTransId="{F4EDD27B-C401-4058-B254-83A8A766CC3F}"/>
    <dgm:cxn modelId="{EE461482-308D-4FFD-B411-E7E4A0B1CEF7}" srcId="{07A203C5-6391-4994-AE09-71599EF77853}" destId="{8B61FFCD-EB50-4D0D-AA77-C4BD393264EF}" srcOrd="4" destOrd="0" parTransId="{077B081D-E49A-4400-9AE9-94F4DDA6DFA6}" sibTransId="{97822D12-2CBD-451D-A619-A45882131018}"/>
    <dgm:cxn modelId="{4D56A68A-4F1F-48FB-B4EB-5D94EE8989A8}" srcId="{07A203C5-6391-4994-AE09-71599EF77853}" destId="{8B70E393-D8C4-413E-A0A8-D6DFC1841B86}" srcOrd="2" destOrd="0" parTransId="{6F956793-8987-49E8-A706-A01E7D473286}" sibTransId="{8FE9E425-A3D4-43AE-94D9-9C3C5AFD5E64}"/>
    <dgm:cxn modelId="{DB49A2A1-1E17-43EA-A5E1-F64EEB9FCFCC}" type="presOf" srcId="{9E6B16ED-C1D5-4021-92F4-559F0151B3C6}" destId="{7B9079A9-B743-4845-85DC-BD8962A4FECE}" srcOrd="0" destOrd="0" presId="urn:microsoft.com/office/officeart/2011/layout/CircleProcess"/>
    <dgm:cxn modelId="{A3771FB0-A6E7-4DBD-8FAB-A0C13CBB94DA}" type="presOf" srcId="{9E6B16ED-C1D5-4021-92F4-559F0151B3C6}" destId="{D43BBCEE-6B15-431F-89B8-2868F55C7D15}" srcOrd="1" destOrd="0" presId="urn:microsoft.com/office/officeart/2011/layout/CircleProcess"/>
    <dgm:cxn modelId="{7B8C27BE-12BF-4381-96CB-2616346D0BCF}" type="presOf" srcId="{E8A13DBA-9AC2-4423-A1F9-B708B7DE4709}" destId="{81DD93B9-0E26-46A6-A024-0FB4BFD30281}" srcOrd="1" destOrd="0" presId="urn:microsoft.com/office/officeart/2011/layout/CircleProcess"/>
    <dgm:cxn modelId="{F83880D6-3662-45D7-A620-278CCC491062}" type="presOf" srcId="{8B61FFCD-EB50-4D0D-AA77-C4BD393264EF}" destId="{33A110DD-99E4-4707-AE20-EF9D74588FD0}" srcOrd="0" destOrd="0" presId="urn:microsoft.com/office/officeart/2011/layout/CircleProcess"/>
    <dgm:cxn modelId="{0D242AD8-AEC6-4A79-B801-D5060B48AE73}" srcId="{07A203C5-6391-4994-AE09-71599EF77853}" destId="{E8A13DBA-9AC2-4423-A1F9-B708B7DE4709}" srcOrd="0" destOrd="0" parTransId="{84B03FBB-A934-4A7A-A022-ECDE285C7BA3}" sibTransId="{23A03805-4D5A-4C1D-BBCE-F5472C48093A}"/>
    <dgm:cxn modelId="{652CD0DB-BA65-43F4-8B79-405218970F7E}" type="presOf" srcId="{8B70E393-D8C4-413E-A0A8-D6DFC1841B86}" destId="{9FCD0499-6ECA-469C-8B1D-8C58EA7847FA}" srcOrd="1" destOrd="0" presId="urn:microsoft.com/office/officeart/2011/layout/CircleProcess"/>
    <dgm:cxn modelId="{E0FE86C6-E532-4824-A9A3-6AA179695621}" type="presParOf" srcId="{1368569F-0511-4EAF-8BA8-A31F0269C343}" destId="{7EC703E6-D14C-476D-AA6E-7BE7E14A74C3}" srcOrd="0" destOrd="0" presId="urn:microsoft.com/office/officeart/2011/layout/CircleProcess"/>
    <dgm:cxn modelId="{60506091-0665-48F0-BC45-59057BFAB673}" type="presParOf" srcId="{7EC703E6-D14C-476D-AA6E-7BE7E14A74C3}" destId="{4BABC534-D2BD-40FE-9300-F478F85B276B}" srcOrd="0" destOrd="0" presId="urn:microsoft.com/office/officeart/2011/layout/CircleProcess"/>
    <dgm:cxn modelId="{1B3C0DE2-A4CD-4C81-9092-6A64E0944842}" type="presParOf" srcId="{1368569F-0511-4EAF-8BA8-A31F0269C343}" destId="{672828BD-89B1-4492-82C0-9215AE6F3DDF}" srcOrd="1" destOrd="0" presId="urn:microsoft.com/office/officeart/2011/layout/CircleProcess"/>
    <dgm:cxn modelId="{34BEE559-D6DE-4D8C-8818-EF305B7B81CD}" type="presParOf" srcId="{672828BD-89B1-4492-82C0-9215AE6F3DDF}" destId="{33A110DD-99E4-4707-AE20-EF9D74588FD0}" srcOrd="0" destOrd="0" presId="urn:microsoft.com/office/officeart/2011/layout/CircleProcess"/>
    <dgm:cxn modelId="{5B67D7AE-0F53-475F-AF96-2757D7649447}" type="presParOf" srcId="{1368569F-0511-4EAF-8BA8-A31F0269C343}" destId="{B5ACFE02-5C63-4CBC-9018-46AB245365D9}" srcOrd="2" destOrd="0" presId="urn:microsoft.com/office/officeart/2011/layout/CircleProcess"/>
    <dgm:cxn modelId="{E8C673AB-9BA8-4755-BA2C-E279CB754670}" type="presParOf" srcId="{1368569F-0511-4EAF-8BA8-A31F0269C343}" destId="{002DE3DE-2A4C-4FFB-852B-597D222EA050}" srcOrd="3" destOrd="0" presId="urn:microsoft.com/office/officeart/2011/layout/CircleProcess"/>
    <dgm:cxn modelId="{F6801AF4-0BEC-4FA3-9092-DFC75AA39693}" type="presParOf" srcId="{002DE3DE-2A4C-4FFB-852B-597D222EA050}" destId="{765238F3-E9C2-41D9-B02D-3A3989240277}" srcOrd="0" destOrd="0" presId="urn:microsoft.com/office/officeart/2011/layout/CircleProcess"/>
    <dgm:cxn modelId="{1AA20EB5-3184-4867-B294-AAE0D90D01F0}" type="presParOf" srcId="{1368569F-0511-4EAF-8BA8-A31F0269C343}" destId="{152935EE-9FA2-4B3F-B237-0B8BBFE35182}" srcOrd="4" destOrd="0" presId="urn:microsoft.com/office/officeart/2011/layout/CircleProcess"/>
    <dgm:cxn modelId="{4242F177-045C-4B6C-8345-C9FC2EDE55E0}" type="presParOf" srcId="{152935EE-9FA2-4B3F-B237-0B8BBFE35182}" destId="{7B9079A9-B743-4845-85DC-BD8962A4FECE}" srcOrd="0" destOrd="0" presId="urn:microsoft.com/office/officeart/2011/layout/CircleProcess"/>
    <dgm:cxn modelId="{6EFFACE8-066D-4FFA-84DD-2113117DA8EE}" type="presParOf" srcId="{1368569F-0511-4EAF-8BA8-A31F0269C343}" destId="{D43BBCEE-6B15-431F-89B8-2868F55C7D15}" srcOrd="5" destOrd="0" presId="urn:microsoft.com/office/officeart/2011/layout/CircleProcess"/>
    <dgm:cxn modelId="{82D7ADF5-860B-4444-96BD-0E7DDF713740}" type="presParOf" srcId="{1368569F-0511-4EAF-8BA8-A31F0269C343}" destId="{D40D4F5E-DFAD-4481-8198-6BC9CE27C387}" srcOrd="6" destOrd="0" presId="urn:microsoft.com/office/officeart/2011/layout/CircleProcess"/>
    <dgm:cxn modelId="{C50B5677-CA17-454F-BF8E-5D9368D5103B}" type="presParOf" srcId="{D40D4F5E-DFAD-4481-8198-6BC9CE27C387}" destId="{71AE5206-DB7C-43B8-934A-982ABF06610D}" srcOrd="0" destOrd="0" presId="urn:microsoft.com/office/officeart/2011/layout/CircleProcess"/>
    <dgm:cxn modelId="{8EDCB197-0A03-4CCE-9759-08655C67CE7B}" type="presParOf" srcId="{1368569F-0511-4EAF-8BA8-A31F0269C343}" destId="{B11861EB-F561-4D51-A157-07A1D91C5F7D}" srcOrd="7" destOrd="0" presId="urn:microsoft.com/office/officeart/2011/layout/CircleProcess"/>
    <dgm:cxn modelId="{5128C571-DA05-4675-A795-510B0E07D2BD}" type="presParOf" srcId="{B11861EB-F561-4D51-A157-07A1D91C5F7D}" destId="{6C91BFB6-CAE5-428E-B372-65E69F1B5AC3}" srcOrd="0" destOrd="0" presId="urn:microsoft.com/office/officeart/2011/layout/CircleProcess"/>
    <dgm:cxn modelId="{F55153F9-A1FB-42FF-9A9E-B9B520C4B921}" type="presParOf" srcId="{1368569F-0511-4EAF-8BA8-A31F0269C343}" destId="{9FCD0499-6ECA-469C-8B1D-8C58EA7847FA}" srcOrd="8" destOrd="0" presId="urn:microsoft.com/office/officeart/2011/layout/CircleProcess"/>
    <dgm:cxn modelId="{238E3A2B-4158-4367-8A38-BEE0D0C90B78}" type="presParOf" srcId="{1368569F-0511-4EAF-8BA8-A31F0269C343}" destId="{3A3762DE-9E37-47A3-A449-796F435D0090}" srcOrd="9" destOrd="0" presId="urn:microsoft.com/office/officeart/2011/layout/CircleProcess"/>
    <dgm:cxn modelId="{9819CC9C-F270-4A34-9BDC-4BB1625DD3F2}" type="presParOf" srcId="{3A3762DE-9E37-47A3-A449-796F435D0090}" destId="{03C85E80-C359-4515-A706-1D41B59FD038}" srcOrd="0" destOrd="0" presId="urn:microsoft.com/office/officeart/2011/layout/CircleProcess"/>
    <dgm:cxn modelId="{1272432D-2F1C-40DB-8D58-D99BF75EB6F1}" type="presParOf" srcId="{1368569F-0511-4EAF-8BA8-A31F0269C343}" destId="{87BAEBE7-D616-4544-BBFE-C7206253524C}" srcOrd="10" destOrd="0" presId="urn:microsoft.com/office/officeart/2011/layout/CircleProcess"/>
    <dgm:cxn modelId="{0E125FC2-D02B-4A89-B76D-394C2E0EBFFD}" type="presParOf" srcId="{87BAEBE7-D616-4544-BBFE-C7206253524C}" destId="{D31A33B5-1053-435B-87C8-001818319101}" srcOrd="0" destOrd="0" presId="urn:microsoft.com/office/officeart/2011/layout/CircleProcess"/>
    <dgm:cxn modelId="{3A22321D-DC9E-4D34-AE01-3211107C854B}" type="presParOf" srcId="{1368569F-0511-4EAF-8BA8-A31F0269C343}" destId="{EF561F11-D9AD-40F7-BD95-828A48A092C4}" srcOrd="11" destOrd="0" presId="urn:microsoft.com/office/officeart/2011/layout/CircleProcess"/>
    <dgm:cxn modelId="{61CE7086-86D3-4302-96E9-C1633CF0083B}" type="presParOf" srcId="{1368569F-0511-4EAF-8BA8-A31F0269C343}" destId="{A72A823C-DC85-479C-A7BD-25DCF24A24E1}" srcOrd="12" destOrd="0" presId="urn:microsoft.com/office/officeart/2011/layout/CircleProcess"/>
    <dgm:cxn modelId="{FCB74415-0B75-45E1-B0EA-D73838DD3092}" type="presParOf" srcId="{A72A823C-DC85-479C-A7BD-25DCF24A24E1}" destId="{F0DD1EB9-DF3D-42AE-8F16-899129BE58BD}" srcOrd="0" destOrd="0" presId="urn:microsoft.com/office/officeart/2011/layout/CircleProcess"/>
    <dgm:cxn modelId="{6DC316E6-B359-44D1-AE9A-91CD9E24CB64}" type="presParOf" srcId="{1368569F-0511-4EAF-8BA8-A31F0269C343}" destId="{1674109C-ADE0-470C-A41D-1F7715EF2BB9}" srcOrd="13" destOrd="0" presId="urn:microsoft.com/office/officeart/2011/layout/CircleProcess"/>
    <dgm:cxn modelId="{452FD42E-F2F0-4D7F-8983-C0DC5B6988AC}" type="presParOf" srcId="{1674109C-ADE0-470C-A41D-1F7715EF2BB9}" destId="{5333E0F2-43BC-4CB3-B447-C0ECD9385CD4}" srcOrd="0" destOrd="0" presId="urn:microsoft.com/office/officeart/2011/layout/CircleProcess"/>
    <dgm:cxn modelId="{795033E5-B183-4053-B0CA-E282655EEAE7}" type="presParOf" srcId="{1368569F-0511-4EAF-8BA8-A31F0269C343}" destId="{81DD93B9-0E26-46A6-A024-0FB4BFD30281}" srcOrd="14" destOrd="0" presId="urn:microsoft.com/office/officeart/2011/layout/CircleProcess"/>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1F1970-FF0D-4E84-8AFB-925EE5C67193}">
      <dsp:nvSpPr>
        <dsp:cNvPr id="0" name=""/>
        <dsp:cNvSpPr/>
      </dsp:nvSpPr>
      <dsp:spPr>
        <a:xfrm rot="5400000">
          <a:off x="686071" y="3262343"/>
          <a:ext cx="2053561" cy="3417080"/>
        </a:xfrm>
        <a:prstGeom prst="corner">
          <a:avLst>
            <a:gd name="adj1" fmla="val 16120"/>
            <a:gd name="adj2" fmla="val 161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D2BB343-66D7-4C7D-9B1B-90DEAB603F80}">
      <dsp:nvSpPr>
        <dsp:cNvPr id="0" name=""/>
        <dsp:cNvSpPr/>
      </dsp:nvSpPr>
      <dsp:spPr>
        <a:xfrm>
          <a:off x="343280" y="4283314"/>
          <a:ext cx="3084959" cy="27041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866900">
            <a:lnSpc>
              <a:spcPct val="90000"/>
            </a:lnSpc>
            <a:spcBef>
              <a:spcPct val="0"/>
            </a:spcBef>
            <a:spcAft>
              <a:spcPct val="35000"/>
            </a:spcAft>
            <a:buNone/>
          </a:pPr>
          <a:r>
            <a:rPr lang="en-IN" sz="3000" b="1" kern="1200" dirty="0">
              <a:solidFill>
                <a:prstClr val="white">
                  <a:lumMod val="50000"/>
                </a:prstClr>
              </a:solidFill>
              <a:latin typeface="Arial" panose="020B0604020202020204" pitchFamily="34" charset="0"/>
              <a:ea typeface="+mn-ea"/>
              <a:cs typeface="Arial" panose="020B0604020202020204" pitchFamily="34" charset="0"/>
            </a:rPr>
            <a:t>Institution responsible for implementation</a:t>
          </a:r>
          <a:endParaRPr lang="uk-UA" sz="3000" b="1" kern="1200" dirty="0">
            <a:solidFill>
              <a:prstClr val="white">
                <a:lumMod val="50000"/>
              </a:prstClr>
            </a:solidFill>
            <a:latin typeface="Arial" panose="020B0604020202020204" pitchFamily="34" charset="0"/>
            <a:ea typeface="+mn-ea"/>
            <a:cs typeface="Arial" panose="020B0604020202020204" pitchFamily="34" charset="0"/>
          </a:endParaRPr>
        </a:p>
      </dsp:txBody>
      <dsp:txXfrm>
        <a:off x="343280" y="4283314"/>
        <a:ext cx="3084959" cy="2704147"/>
      </dsp:txXfrm>
    </dsp:sp>
    <dsp:sp modelId="{98C98E25-2D8E-4638-945A-7A57C2080D8B}">
      <dsp:nvSpPr>
        <dsp:cNvPr id="0" name=""/>
        <dsp:cNvSpPr/>
      </dsp:nvSpPr>
      <dsp:spPr>
        <a:xfrm>
          <a:off x="2846171" y="3010774"/>
          <a:ext cx="582067" cy="582067"/>
        </a:xfrm>
        <a:prstGeom prst="triangle">
          <a:avLst>
            <a:gd name="adj" fmla="val 100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5D622C5-1C21-4743-8103-3BD5A34A4046}">
      <dsp:nvSpPr>
        <dsp:cNvPr id="0" name=""/>
        <dsp:cNvSpPr/>
      </dsp:nvSpPr>
      <dsp:spPr>
        <a:xfrm rot="5400000">
          <a:off x="4462663" y="2327821"/>
          <a:ext cx="2053561" cy="3417080"/>
        </a:xfrm>
        <a:prstGeom prst="corner">
          <a:avLst>
            <a:gd name="adj1" fmla="val 16120"/>
            <a:gd name="adj2" fmla="val 161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0D32B77-7DD9-4250-ACB8-623D96F4B107}">
      <dsp:nvSpPr>
        <dsp:cNvPr id="0" name=""/>
        <dsp:cNvSpPr/>
      </dsp:nvSpPr>
      <dsp:spPr>
        <a:xfrm>
          <a:off x="4119873" y="3348792"/>
          <a:ext cx="3084959" cy="27041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866900">
            <a:lnSpc>
              <a:spcPct val="90000"/>
            </a:lnSpc>
            <a:spcBef>
              <a:spcPct val="0"/>
            </a:spcBef>
            <a:spcAft>
              <a:spcPct val="35000"/>
            </a:spcAft>
            <a:buNone/>
          </a:pPr>
          <a:r>
            <a:rPr lang="en-IN" sz="3000" b="1" kern="1200" dirty="0">
              <a:solidFill>
                <a:prstClr val="white">
                  <a:lumMod val="50000"/>
                </a:prstClr>
              </a:solidFill>
              <a:latin typeface="Arial" panose="020B0604020202020204" pitchFamily="34" charset="0"/>
              <a:ea typeface="+mn-ea"/>
              <a:cs typeface="Arial" panose="020B0604020202020204" pitchFamily="34" charset="0"/>
            </a:rPr>
            <a:t>Whether outside assistance is required</a:t>
          </a:r>
          <a:endParaRPr lang="uk-UA" sz="3000" b="1" kern="1200" dirty="0">
            <a:solidFill>
              <a:prstClr val="white">
                <a:lumMod val="50000"/>
              </a:prstClr>
            </a:solidFill>
            <a:latin typeface="Arial" panose="020B0604020202020204" pitchFamily="34" charset="0"/>
            <a:ea typeface="+mn-ea"/>
            <a:cs typeface="Arial" panose="020B0604020202020204" pitchFamily="34" charset="0"/>
          </a:endParaRPr>
        </a:p>
      </dsp:txBody>
      <dsp:txXfrm>
        <a:off x="4119873" y="3348792"/>
        <a:ext cx="3084959" cy="2704147"/>
      </dsp:txXfrm>
    </dsp:sp>
    <dsp:sp modelId="{B8391B66-D7D4-48C0-AC16-8FA5784B2444}">
      <dsp:nvSpPr>
        <dsp:cNvPr id="0" name=""/>
        <dsp:cNvSpPr/>
      </dsp:nvSpPr>
      <dsp:spPr>
        <a:xfrm>
          <a:off x="6622764" y="2076252"/>
          <a:ext cx="582067" cy="582067"/>
        </a:xfrm>
        <a:prstGeom prst="triangle">
          <a:avLst>
            <a:gd name="adj" fmla="val 100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AB6F5B7-6B76-4656-8BCD-662FBAFBD16E}">
      <dsp:nvSpPr>
        <dsp:cNvPr id="0" name=""/>
        <dsp:cNvSpPr/>
      </dsp:nvSpPr>
      <dsp:spPr>
        <a:xfrm rot="5400000">
          <a:off x="8239256" y="1393300"/>
          <a:ext cx="2053561" cy="3417080"/>
        </a:xfrm>
        <a:prstGeom prst="corner">
          <a:avLst>
            <a:gd name="adj1" fmla="val 16120"/>
            <a:gd name="adj2" fmla="val 161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124C3C8-9997-45CE-B5A3-7C966ACD46CF}">
      <dsp:nvSpPr>
        <dsp:cNvPr id="0" name=""/>
        <dsp:cNvSpPr/>
      </dsp:nvSpPr>
      <dsp:spPr>
        <a:xfrm>
          <a:off x="7896465" y="2414271"/>
          <a:ext cx="3084959" cy="27041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0020" tIns="160020" rIns="160020" bIns="160020" numCol="1" spcCol="1270" anchor="t" anchorCtr="0">
          <a:noAutofit/>
        </a:bodyPr>
        <a:lstStyle/>
        <a:p>
          <a:pPr marL="0" lvl="0" indent="0" algn="l" defTabSz="1866900">
            <a:lnSpc>
              <a:spcPct val="90000"/>
            </a:lnSpc>
            <a:spcBef>
              <a:spcPct val="0"/>
            </a:spcBef>
            <a:spcAft>
              <a:spcPct val="35000"/>
            </a:spcAft>
            <a:buNone/>
          </a:pPr>
          <a:r>
            <a:rPr lang="en-IN" sz="3000" b="1" kern="1200" dirty="0">
              <a:solidFill>
                <a:prstClr val="white">
                  <a:lumMod val="50000"/>
                </a:prstClr>
              </a:solidFill>
              <a:latin typeface="Arial" panose="020B0604020202020204" pitchFamily="34" charset="0"/>
              <a:ea typeface="+mn-ea"/>
              <a:cs typeface="Arial" panose="020B0604020202020204" pitchFamily="34" charset="0"/>
            </a:rPr>
            <a:t>Relevant international standards</a:t>
          </a:r>
          <a:endParaRPr lang="uk-UA" sz="3000" b="1" kern="1200" dirty="0">
            <a:solidFill>
              <a:prstClr val="white">
                <a:lumMod val="50000"/>
              </a:prstClr>
            </a:solidFill>
            <a:latin typeface="Arial" panose="020B0604020202020204" pitchFamily="34" charset="0"/>
            <a:ea typeface="+mn-ea"/>
            <a:cs typeface="Arial" panose="020B0604020202020204" pitchFamily="34" charset="0"/>
          </a:endParaRPr>
        </a:p>
      </dsp:txBody>
      <dsp:txXfrm>
        <a:off x="7896465" y="2414271"/>
        <a:ext cx="3084959" cy="2704147"/>
      </dsp:txXfrm>
    </dsp:sp>
    <dsp:sp modelId="{032192C3-451E-486D-9D8D-42296F71E06A}">
      <dsp:nvSpPr>
        <dsp:cNvPr id="0" name=""/>
        <dsp:cNvSpPr/>
      </dsp:nvSpPr>
      <dsp:spPr>
        <a:xfrm>
          <a:off x="10399356" y="1141731"/>
          <a:ext cx="582067" cy="582067"/>
        </a:xfrm>
        <a:prstGeom prst="triangle">
          <a:avLst>
            <a:gd name="adj" fmla="val 100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D1BF1FE-BBFC-4E38-9272-48FCFDB8DA17}">
      <dsp:nvSpPr>
        <dsp:cNvPr id="0" name=""/>
        <dsp:cNvSpPr/>
      </dsp:nvSpPr>
      <dsp:spPr>
        <a:xfrm rot="5400000">
          <a:off x="12015848" y="458778"/>
          <a:ext cx="2053561" cy="3417080"/>
        </a:xfrm>
        <a:prstGeom prst="corner">
          <a:avLst>
            <a:gd name="adj1" fmla="val 16120"/>
            <a:gd name="adj2" fmla="val 161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D81903E-D50B-4336-98BD-51F40EE8E341}">
      <dsp:nvSpPr>
        <dsp:cNvPr id="0" name=""/>
        <dsp:cNvSpPr/>
      </dsp:nvSpPr>
      <dsp:spPr>
        <a:xfrm>
          <a:off x="11673058" y="1479749"/>
          <a:ext cx="3084959" cy="27041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0020" tIns="160020" rIns="160020" bIns="160020" numCol="1" spcCol="1270" anchor="t" anchorCtr="0">
          <a:noAutofit/>
        </a:bodyPr>
        <a:lstStyle/>
        <a:p>
          <a:pPr marL="0" lvl="0" indent="0" algn="l" defTabSz="1866900">
            <a:lnSpc>
              <a:spcPct val="90000"/>
            </a:lnSpc>
            <a:spcBef>
              <a:spcPct val="0"/>
            </a:spcBef>
            <a:spcAft>
              <a:spcPct val="35000"/>
            </a:spcAft>
            <a:buNone/>
          </a:pPr>
          <a:r>
            <a:rPr lang="en-IN" sz="3000" b="1" kern="1200" dirty="0">
              <a:solidFill>
                <a:prstClr val="white">
                  <a:lumMod val="50000"/>
                </a:prstClr>
              </a:solidFill>
              <a:latin typeface="Arial" panose="020B0604020202020204" pitchFamily="34" charset="0"/>
              <a:ea typeface="+mn-ea"/>
              <a:cs typeface="Arial" panose="020B0604020202020204" pitchFamily="34" charset="0"/>
            </a:rPr>
            <a:t>Progress made</a:t>
          </a:r>
          <a:endParaRPr lang="uk-UA" sz="3000" b="1" kern="1200" dirty="0">
            <a:solidFill>
              <a:prstClr val="white">
                <a:lumMod val="50000"/>
              </a:prstClr>
            </a:solidFill>
            <a:latin typeface="Arial" panose="020B0604020202020204" pitchFamily="34" charset="0"/>
            <a:ea typeface="+mn-ea"/>
            <a:cs typeface="Arial" panose="020B0604020202020204" pitchFamily="34" charset="0"/>
          </a:endParaRPr>
        </a:p>
      </dsp:txBody>
      <dsp:txXfrm>
        <a:off x="11673058" y="1479749"/>
        <a:ext cx="3084959" cy="270414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ABC534-D2BD-40FE-9300-F478F85B276B}">
      <dsp:nvSpPr>
        <dsp:cNvPr id="0" name=""/>
        <dsp:cNvSpPr/>
      </dsp:nvSpPr>
      <dsp:spPr>
        <a:xfrm>
          <a:off x="12455493" y="1939567"/>
          <a:ext cx="2840054" cy="2840519"/>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33A110DD-99E4-4707-AE20-EF9D74588FD0}">
      <dsp:nvSpPr>
        <dsp:cNvPr id="0" name=""/>
        <dsp:cNvSpPr/>
      </dsp:nvSpPr>
      <dsp:spPr>
        <a:xfrm>
          <a:off x="12549204" y="2034268"/>
          <a:ext cx="2651120" cy="2651118"/>
        </a:xfrm>
        <a:prstGeom prst="ellipse">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55880" tIns="55880" rIns="55880" bIns="55880" numCol="1" spcCol="1270" anchor="ctr" anchorCtr="0">
          <a:noAutofit/>
        </a:bodyPr>
        <a:lstStyle/>
        <a:p>
          <a:pPr marL="0" lvl="0" indent="0" algn="ctr" defTabSz="1955800">
            <a:lnSpc>
              <a:spcPct val="90000"/>
            </a:lnSpc>
            <a:spcBef>
              <a:spcPct val="0"/>
            </a:spcBef>
            <a:spcAft>
              <a:spcPct val="35000"/>
            </a:spcAft>
            <a:buNone/>
          </a:pPr>
          <a:r>
            <a:rPr lang="en-US" sz="4400" kern="1200" dirty="0"/>
            <a:t>Phase 5</a:t>
          </a:r>
          <a:endParaRPr lang="uk-UA" sz="4400" kern="1200" dirty="0"/>
        </a:p>
      </dsp:txBody>
      <dsp:txXfrm>
        <a:off x="12928583" y="2413070"/>
        <a:ext cx="1893873" cy="1893513"/>
      </dsp:txXfrm>
    </dsp:sp>
    <dsp:sp modelId="{765238F3-E9C2-41D9-B02D-3A3989240277}">
      <dsp:nvSpPr>
        <dsp:cNvPr id="0" name=""/>
        <dsp:cNvSpPr/>
      </dsp:nvSpPr>
      <dsp:spPr>
        <a:xfrm rot="2700000">
          <a:off x="9518868" y="1939714"/>
          <a:ext cx="2839726" cy="2839726"/>
        </a:xfrm>
        <a:prstGeom prst="teardrop">
          <a:avLst>
            <a:gd name="adj" fmla="val 10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7B9079A9-B743-4845-85DC-BD8962A4FECE}">
      <dsp:nvSpPr>
        <dsp:cNvPr id="0" name=""/>
        <dsp:cNvSpPr/>
      </dsp:nvSpPr>
      <dsp:spPr>
        <a:xfrm>
          <a:off x="9615438" y="2034268"/>
          <a:ext cx="2651120" cy="2651118"/>
        </a:xfrm>
        <a:prstGeom prst="ellipse">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55880" tIns="55880" rIns="55880" bIns="55880" numCol="1" spcCol="1270" anchor="ctr" anchorCtr="0">
          <a:noAutofit/>
        </a:bodyPr>
        <a:lstStyle/>
        <a:p>
          <a:pPr marL="0" lvl="0" indent="0" algn="ctr" defTabSz="1955800">
            <a:lnSpc>
              <a:spcPct val="90000"/>
            </a:lnSpc>
            <a:spcBef>
              <a:spcPct val="0"/>
            </a:spcBef>
            <a:spcAft>
              <a:spcPct val="35000"/>
            </a:spcAft>
            <a:buNone/>
          </a:pPr>
          <a:r>
            <a:rPr lang="en-US" sz="4400" kern="1200" dirty="0"/>
            <a:t>Phase 4</a:t>
          </a:r>
          <a:endParaRPr lang="uk-UA" sz="4400" kern="1200" dirty="0"/>
        </a:p>
      </dsp:txBody>
      <dsp:txXfrm>
        <a:off x="9993306" y="2413070"/>
        <a:ext cx="1893873" cy="1893513"/>
      </dsp:txXfrm>
    </dsp:sp>
    <dsp:sp modelId="{71AE5206-DB7C-43B8-934A-982ABF06610D}">
      <dsp:nvSpPr>
        <dsp:cNvPr id="0" name=""/>
        <dsp:cNvSpPr/>
      </dsp:nvSpPr>
      <dsp:spPr>
        <a:xfrm rot="2700000">
          <a:off x="6585102" y="1939714"/>
          <a:ext cx="2839726" cy="2839726"/>
        </a:xfrm>
        <a:prstGeom prst="teardrop">
          <a:avLst>
            <a:gd name="adj" fmla="val 10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6C91BFB6-CAE5-428E-B372-65E69F1B5AC3}">
      <dsp:nvSpPr>
        <dsp:cNvPr id="0" name=""/>
        <dsp:cNvSpPr/>
      </dsp:nvSpPr>
      <dsp:spPr>
        <a:xfrm>
          <a:off x="6680161" y="2034268"/>
          <a:ext cx="2651120" cy="2651118"/>
        </a:xfrm>
        <a:prstGeom prst="ellipse">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55880" tIns="55880" rIns="55880" bIns="55880" numCol="1" spcCol="1270" anchor="ctr" anchorCtr="0">
          <a:noAutofit/>
        </a:bodyPr>
        <a:lstStyle/>
        <a:p>
          <a:pPr marL="0" lvl="0" indent="0" algn="ctr" defTabSz="1955800">
            <a:lnSpc>
              <a:spcPct val="90000"/>
            </a:lnSpc>
            <a:spcBef>
              <a:spcPct val="0"/>
            </a:spcBef>
            <a:spcAft>
              <a:spcPct val="35000"/>
            </a:spcAft>
            <a:buNone/>
          </a:pPr>
          <a:r>
            <a:rPr lang="en-US" sz="4400" kern="1200" dirty="0"/>
            <a:t>Phase 3</a:t>
          </a:r>
          <a:endParaRPr lang="uk-UA" sz="4400" kern="1200" dirty="0"/>
        </a:p>
      </dsp:txBody>
      <dsp:txXfrm>
        <a:off x="7058028" y="2413070"/>
        <a:ext cx="1893873" cy="1893513"/>
      </dsp:txXfrm>
    </dsp:sp>
    <dsp:sp modelId="{03C85E80-C359-4515-A706-1D41B59FD038}">
      <dsp:nvSpPr>
        <dsp:cNvPr id="0" name=""/>
        <dsp:cNvSpPr/>
      </dsp:nvSpPr>
      <dsp:spPr>
        <a:xfrm rot="2700000">
          <a:off x="3649825" y="1939714"/>
          <a:ext cx="2839726" cy="2839726"/>
        </a:xfrm>
        <a:prstGeom prst="teardrop">
          <a:avLst>
            <a:gd name="adj" fmla="val 10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D31A33B5-1053-435B-87C8-001818319101}">
      <dsp:nvSpPr>
        <dsp:cNvPr id="0" name=""/>
        <dsp:cNvSpPr/>
      </dsp:nvSpPr>
      <dsp:spPr>
        <a:xfrm>
          <a:off x="3744883" y="2034268"/>
          <a:ext cx="2651120" cy="2651118"/>
        </a:xfrm>
        <a:prstGeom prst="ellipse">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55880" tIns="55880" rIns="55880" bIns="55880" numCol="1" spcCol="1270" anchor="ctr" anchorCtr="0">
          <a:noAutofit/>
        </a:bodyPr>
        <a:lstStyle/>
        <a:p>
          <a:pPr marL="0" lvl="0" indent="0" algn="ctr" defTabSz="1955800">
            <a:lnSpc>
              <a:spcPct val="90000"/>
            </a:lnSpc>
            <a:spcBef>
              <a:spcPct val="0"/>
            </a:spcBef>
            <a:spcAft>
              <a:spcPct val="35000"/>
            </a:spcAft>
            <a:buNone/>
          </a:pPr>
          <a:r>
            <a:rPr lang="en-US" sz="4400" kern="1200" dirty="0"/>
            <a:t>Phase 2</a:t>
          </a:r>
          <a:endParaRPr lang="uk-UA" sz="4400" kern="1200" dirty="0"/>
        </a:p>
      </dsp:txBody>
      <dsp:txXfrm>
        <a:off x="4124262" y="2413070"/>
        <a:ext cx="1893873" cy="1893513"/>
      </dsp:txXfrm>
    </dsp:sp>
    <dsp:sp modelId="{F0DD1EB9-DF3D-42AE-8F16-899129BE58BD}">
      <dsp:nvSpPr>
        <dsp:cNvPr id="0" name=""/>
        <dsp:cNvSpPr/>
      </dsp:nvSpPr>
      <dsp:spPr>
        <a:xfrm rot="2700000">
          <a:off x="714547" y="1939714"/>
          <a:ext cx="2839726" cy="2839726"/>
        </a:xfrm>
        <a:prstGeom prst="teardrop">
          <a:avLst>
            <a:gd name="adj" fmla="val 10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5333E0F2-43BC-4CB3-B447-C0ECD9385CD4}">
      <dsp:nvSpPr>
        <dsp:cNvPr id="0" name=""/>
        <dsp:cNvSpPr/>
      </dsp:nvSpPr>
      <dsp:spPr>
        <a:xfrm>
          <a:off x="809606" y="2034268"/>
          <a:ext cx="2651120" cy="2651118"/>
        </a:xfrm>
        <a:prstGeom prst="ellipse">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55880" tIns="55880" rIns="55880" bIns="55880" numCol="1" spcCol="1270" anchor="ctr" anchorCtr="0">
          <a:noAutofit/>
        </a:bodyPr>
        <a:lstStyle/>
        <a:p>
          <a:pPr marL="0" lvl="0" indent="0" algn="ctr" defTabSz="1955800">
            <a:lnSpc>
              <a:spcPct val="90000"/>
            </a:lnSpc>
            <a:spcBef>
              <a:spcPct val="0"/>
            </a:spcBef>
            <a:spcAft>
              <a:spcPct val="35000"/>
            </a:spcAft>
            <a:buNone/>
          </a:pPr>
          <a:r>
            <a:rPr lang="en-US" sz="4400" kern="1200" dirty="0"/>
            <a:t>Phase 1</a:t>
          </a:r>
          <a:endParaRPr lang="uk-UA" sz="4400" kern="1200" dirty="0"/>
        </a:p>
      </dsp:txBody>
      <dsp:txXfrm>
        <a:off x="1188985" y="2413070"/>
        <a:ext cx="1893873" cy="189351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ABC534-D2BD-40FE-9300-F478F85B276B}">
      <dsp:nvSpPr>
        <dsp:cNvPr id="0" name=""/>
        <dsp:cNvSpPr/>
      </dsp:nvSpPr>
      <dsp:spPr>
        <a:xfrm>
          <a:off x="12455493" y="1939567"/>
          <a:ext cx="2840054" cy="2840519"/>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33A110DD-99E4-4707-AE20-EF9D74588FD0}">
      <dsp:nvSpPr>
        <dsp:cNvPr id="0" name=""/>
        <dsp:cNvSpPr/>
      </dsp:nvSpPr>
      <dsp:spPr>
        <a:xfrm>
          <a:off x="12549204" y="2034268"/>
          <a:ext cx="2651120" cy="2651118"/>
        </a:xfrm>
        <a:prstGeom prst="ellipse">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55880" tIns="55880" rIns="55880" bIns="55880" numCol="1" spcCol="1270" anchor="ctr" anchorCtr="0">
          <a:noAutofit/>
        </a:bodyPr>
        <a:lstStyle/>
        <a:p>
          <a:pPr marL="0" lvl="0" indent="0" algn="ctr" defTabSz="1955800">
            <a:lnSpc>
              <a:spcPct val="90000"/>
            </a:lnSpc>
            <a:spcBef>
              <a:spcPct val="0"/>
            </a:spcBef>
            <a:spcAft>
              <a:spcPct val="35000"/>
            </a:spcAft>
            <a:buNone/>
          </a:pPr>
          <a:r>
            <a:rPr lang="en-US" sz="4400" kern="1200" dirty="0"/>
            <a:t>Phase 5</a:t>
          </a:r>
          <a:endParaRPr lang="uk-UA" sz="4400" kern="1200" dirty="0"/>
        </a:p>
      </dsp:txBody>
      <dsp:txXfrm>
        <a:off x="12928583" y="2413070"/>
        <a:ext cx="1893873" cy="1893513"/>
      </dsp:txXfrm>
    </dsp:sp>
    <dsp:sp modelId="{765238F3-E9C2-41D9-B02D-3A3989240277}">
      <dsp:nvSpPr>
        <dsp:cNvPr id="0" name=""/>
        <dsp:cNvSpPr/>
      </dsp:nvSpPr>
      <dsp:spPr>
        <a:xfrm rot="2700000">
          <a:off x="9518868" y="1939714"/>
          <a:ext cx="2839726" cy="2839726"/>
        </a:xfrm>
        <a:prstGeom prst="teardrop">
          <a:avLst>
            <a:gd name="adj" fmla="val 10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7B9079A9-B743-4845-85DC-BD8962A4FECE}">
      <dsp:nvSpPr>
        <dsp:cNvPr id="0" name=""/>
        <dsp:cNvSpPr/>
      </dsp:nvSpPr>
      <dsp:spPr>
        <a:xfrm>
          <a:off x="9615438" y="2034268"/>
          <a:ext cx="2651120" cy="2651118"/>
        </a:xfrm>
        <a:prstGeom prst="ellipse">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55880" tIns="55880" rIns="55880" bIns="55880" numCol="1" spcCol="1270" anchor="ctr" anchorCtr="0">
          <a:noAutofit/>
        </a:bodyPr>
        <a:lstStyle/>
        <a:p>
          <a:pPr marL="0" lvl="0" indent="0" algn="ctr" defTabSz="1955800">
            <a:lnSpc>
              <a:spcPct val="90000"/>
            </a:lnSpc>
            <a:spcBef>
              <a:spcPct val="0"/>
            </a:spcBef>
            <a:spcAft>
              <a:spcPct val="35000"/>
            </a:spcAft>
            <a:buNone/>
          </a:pPr>
          <a:r>
            <a:rPr lang="en-US" sz="4400" kern="1200" dirty="0"/>
            <a:t>Phase 4</a:t>
          </a:r>
          <a:endParaRPr lang="uk-UA" sz="4400" kern="1200" dirty="0"/>
        </a:p>
      </dsp:txBody>
      <dsp:txXfrm>
        <a:off x="9993306" y="2413070"/>
        <a:ext cx="1893873" cy="1893513"/>
      </dsp:txXfrm>
    </dsp:sp>
    <dsp:sp modelId="{71AE5206-DB7C-43B8-934A-982ABF06610D}">
      <dsp:nvSpPr>
        <dsp:cNvPr id="0" name=""/>
        <dsp:cNvSpPr/>
      </dsp:nvSpPr>
      <dsp:spPr>
        <a:xfrm rot="2700000">
          <a:off x="6585102" y="1939714"/>
          <a:ext cx="2839726" cy="2839726"/>
        </a:xfrm>
        <a:prstGeom prst="teardrop">
          <a:avLst>
            <a:gd name="adj" fmla="val 10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6C91BFB6-CAE5-428E-B372-65E69F1B5AC3}">
      <dsp:nvSpPr>
        <dsp:cNvPr id="0" name=""/>
        <dsp:cNvSpPr/>
      </dsp:nvSpPr>
      <dsp:spPr>
        <a:xfrm>
          <a:off x="6680161" y="2034268"/>
          <a:ext cx="2651120" cy="2651118"/>
        </a:xfrm>
        <a:prstGeom prst="ellipse">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55880" tIns="55880" rIns="55880" bIns="55880" numCol="1" spcCol="1270" anchor="ctr" anchorCtr="0">
          <a:noAutofit/>
        </a:bodyPr>
        <a:lstStyle/>
        <a:p>
          <a:pPr marL="0" lvl="0" indent="0" algn="ctr" defTabSz="1955800">
            <a:lnSpc>
              <a:spcPct val="90000"/>
            </a:lnSpc>
            <a:spcBef>
              <a:spcPct val="0"/>
            </a:spcBef>
            <a:spcAft>
              <a:spcPct val="35000"/>
            </a:spcAft>
            <a:buNone/>
          </a:pPr>
          <a:r>
            <a:rPr lang="en-US" sz="4400" kern="1200" dirty="0"/>
            <a:t>Phase 3</a:t>
          </a:r>
          <a:endParaRPr lang="uk-UA" sz="4400" kern="1200" dirty="0"/>
        </a:p>
      </dsp:txBody>
      <dsp:txXfrm>
        <a:off x="7058028" y="2413070"/>
        <a:ext cx="1893873" cy="1893513"/>
      </dsp:txXfrm>
    </dsp:sp>
    <dsp:sp modelId="{03C85E80-C359-4515-A706-1D41B59FD038}">
      <dsp:nvSpPr>
        <dsp:cNvPr id="0" name=""/>
        <dsp:cNvSpPr/>
      </dsp:nvSpPr>
      <dsp:spPr>
        <a:xfrm rot="2700000">
          <a:off x="3649825" y="1939714"/>
          <a:ext cx="2839726" cy="2839726"/>
        </a:xfrm>
        <a:prstGeom prst="teardrop">
          <a:avLst>
            <a:gd name="adj" fmla="val 10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D31A33B5-1053-435B-87C8-001818319101}">
      <dsp:nvSpPr>
        <dsp:cNvPr id="0" name=""/>
        <dsp:cNvSpPr/>
      </dsp:nvSpPr>
      <dsp:spPr>
        <a:xfrm>
          <a:off x="3744883" y="2034268"/>
          <a:ext cx="2651120" cy="2651118"/>
        </a:xfrm>
        <a:prstGeom prst="ellipse">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55880" tIns="55880" rIns="55880" bIns="55880" numCol="1" spcCol="1270" anchor="ctr" anchorCtr="0">
          <a:noAutofit/>
        </a:bodyPr>
        <a:lstStyle/>
        <a:p>
          <a:pPr marL="0" lvl="0" indent="0" algn="ctr" defTabSz="1955800">
            <a:lnSpc>
              <a:spcPct val="90000"/>
            </a:lnSpc>
            <a:spcBef>
              <a:spcPct val="0"/>
            </a:spcBef>
            <a:spcAft>
              <a:spcPct val="35000"/>
            </a:spcAft>
            <a:buNone/>
          </a:pPr>
          <a:r>
            <a:rPr lang="en-US" sz="4400" kern="1200" dirty="0"/>
            <a:t>Phase 2</a:t>
          </a:r>
          <a:endParaRPr lang="uk-UA" sz="4400" kern="1200" dirty="0"/>
        </a:p>
      </dsp:txBody>
      <dsp:txXfrm>
        <a:off x="4124262" y="2413070"/>
        <a:ext cx="1893873" cy="1893513"/>
      </dsp:txXfrm>
    </dsp:sp>
    <dsp:sp modelId="{F0DD1EB9-DF3D-42AE-8F16-899129BE58BD}">
      <dsp:nvSpPr>
        <dsp:cNvPr id="0" name=""/>
        <dsp:cNvSpPr/>
      </dsp:nvSpPr>
      <dsp:spPr>
        <a:xfrm rot="2700000">
          <a:off x="714547" y="1939714"/>
          <a:ext cx="2839726" cy="2839726"/>
        </a:xfrm>
        <a:prstGeom prst="teardrop">
          <a:avLst>
            <a:gd name="adj" fmla="val 10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5333E0F2-43BC-4CB3-B447-C0ECD9385CD4}">
      <dsp:nvSpPr>
        <dsp:cNvPr id="0" name=""/>
        <dsp:cNvSpPr/>
      </dsp:nvSpPr>
      <dsp:spPr>
        <a:xfrm>
          <a:off x="809606" y="2034268"/>
          <a:ext cx="2651120" cy="2651118"/>
        </a:xfrm>
        <a:prstGeom prst="ellipse">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55880" tIns="55880" rIns="55880" bIns="55880" numCol="1" spcCol="1270" anchor="ctr" anchorCtr="0">
          <a:noAutofit/>
        </a:bodyPr>
        <a:lstStyle/>
        <a:p>
          <a:pPr marL="0" lvl="0" indent="0" algn="ctr" defTabSz="1955800">
            <a:lnSpc>
              <a:spcPct val="90000"/>
            </a:lnSpc>
            <a:spcBef>
              <a:spcPct val="0"/>
            </a:spcBef>
            <a:spcAft>
              <a:spcPct val="35000"/>
            </a:spcAft>
            <a:buNone/>
          </a:pPr>
          <a:r>
            <a:rPr lang="en-US" sz="4400" kern="1200" dirty="0"/>
            <a:t>Phase 1</a:t>
          </a:r>
          <a:endParaRPr lang="uk-UA" sz="4400" kern="1200" dirty="0"/>
        </a:p>
      </dsp:txBody>
      <dsp:txXfrm>
        <a:off x="1188985" y="2413070"/>
        <a:ext cx="1893873" cy="1893513"/>
      </dsp:txXfrm>
    </dsp:sp>
  </dsp:spTree>
</dsp:drawing>
</file>

<file path=ppt/diagrams/layout1.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0" name="Google Shape;230;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94484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0" name="Google Shape;230;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314212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0" name="Google Shape;230;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538996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0" name="Google Shape;230;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197072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3"/>
        <p:cNvGrpSpPr/>
        <p:nvPr/>
      </p:nvGrpSpPr>
      <p:grpSpPr>
        <a:xfrm>
          <a:off x="0" y="0"/>
          <a:ext cx="0" cy="0"/>
          <a:chOff x="0" y="0"/>
          <a:chExt cx="0" cy="0"/>
        </a:xfrm>
      </p:grpSpPr>
      <p:sp>
        <p:nvSpPr>
          <p:cNvPr id="754" name="Google Shape;754;p45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55" name="Google Shape;755;p45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371600" y="3195639"/>
            <a:ext cx="15544800" cy="2205038"/>
          </a:xfrm>
        </p:spPr>
        <p:txBody>
          <a:bodyPr/>
          <a:lstStyle/>
          <a:p>
            <a:r>
              <a:rPr lang="ru-RU"/>
              <a:t>Образец заголовка</a:t>
            </a:r>
          </a:p>
        </p:txBody>
      </p:sp>
      <p:sp>
        <p:nvSpPr>
          <p:cNvPr id="3" name="Подзаголовок 2"/>
          <p:cNvSpPr>
            <a:spLocks noGrp="1"/>
          </p:cNvSpPr>
          <p:nvPr>
            <p:ph type="subTitle" idx="1"/>
          </p:nvPr>
        </p:nvSpPr>
        <p:spPr>
          <a:xfrm>
            <a:off x="2743200" y="5829300"/>
            <a:ext cx="12801600" cy="2628900"/>
          </a:xfrm>
        </p:spPr>
        <p:txBody>
          <a:bodyPr/>
          <a:lstStyle>
            <a:lvl1pPr marL="0" indent="0" algn="ctr">
              <a:buNone/>
              <a:defRPr>
                <a:solidFill>
                  <a:schemeClr val="tx1">
                    <a:tint val="75000"/>
                  </a:schemeClr>
                </a:solidFill>
              </a:defRPr>
            </a:lvl1pPr>
            <a:lvl2pPr marL="914400" indent="0" algn="ctr">
              <a:buNone/>
              <a:defRPr>
                <a:solidFill>
                  <a:schemeClr val="tx1">
                    <a:tint val="75000"/>
                  </a:schemeClr>
                </a:solidFill>
              </a:defRPr>
            </a:lvl2pPr>
            <a:lvl3pPr marL="1828800" indent="0" algn="ctr">
              <a:buNone/>
              <a:defRPr>
                <a:solidFill>
                  <a:schemeClr val="tx1">
                    <a:tint val="75000"/>
                  </a:schemeClr>
                </a:solidFill>
              </a:defRPr>
            </a:lvl3pPr>
            <a:lvl4pPr marL="2743200" indent="0" algn="ctr">
              <a:buNone/>
              <a:defRPr>
                <a:solidFill>
                  <a:schemeClr val="tx1">
                    <a:tint val="75000"/>
                  </a:schemeClr>
                </a:solidFill>
              </a:defRPr>
            </a:lvl4pPr>
            <a:lvl5pPr marL="3657600" indent="0" algn="ctr">
              <a:buNone/>
              <a:defRPr>
                <a:solidFill>
                  <a:schemeClr val="tx1">
                    <a:tint val="75000"/>
                  </a:schemeClr>
                </a:solidFill>
              </a:defRPr>
            </a:lvl5pPr>
            <a:lvl6pPr marL="4572000" indent="0" algn="ctr">
              <a:buNone/>
              <a:defRPr>
                <a:solidFill>
                  <a:schemeClr val="tx1">
                    <a:tint val="75000"/>
                  </a:schemeClr>
                </a:solidFill>
              </a:defRPr>
            </a:lvl6pPr>
            <a:lvl7pPr marL="5486400" indent="0" algn="ctr">
              <a:buNone/>
              <a:defRPr>
                <a:solidFill>
                  <a:schemeClr val="tx1">
                    <a:tint val="75000"/>
                  </a:schemeClr>
                </a:solidFill>
              </a:defRPr>
            </a:lvl7pPr>
            <a:lvl8pPr marL="6400800" indent="0" algn="ctr">
              <a:buNone/>
              <a:defRPr>
                <a:solidFill>
                  <a:schemeClr val="tx1">
                    <a:tint val="75000"/>
                  </a:schemeClr>
                </a:solidFill>
              </a:defRPr>
            </a:lvl8pPr>
            <a:lvl9pPr marL="73152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fld id="{04250FB6-EC29-4334-8AF8-F7D465EB0784}" type="datetime1">
              <a:rPr lang="ru-RU" smtClean="0"/>
              <a:t>03.12.2018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pPr marL="0" lvl="0" indent="0" algn="l" rtl="0">
              <a:spcBef>
                <a:spcPts val="0"/>
              </a:spcBef>
              <a:spcAft>
                <a:spcPts val="0"/>
              </a:spcAft>
              <a:buNone/>
            </a:pPr>
            <a:r>
              <a:rPr lang="en-US"/>
              <a:t>page</a:t>
            </a:r>
            <a:endParaRPr lang="en-US" sz="1400" b="0">
              <a:solidFill>
                <a:srgbClr val="000000"/>
              </a:solidFill>
              <a:latin typeface="Arial"/>
              <a:ea typeface="Arial"/>
              <a:cs typeface="Arial"/>
              <a:sym typeface="Arial"/>
            </a:endParaRPr>
          </a:p>
          <a:p>
            <a:pPr marL="0" lvl="0" indent="0" algn="l" rtl="0">
              <a:spcBef>
                <a:spcPts val="0"/>
              </a:spcBef>
              <a:spcAft>
                <a:spcPts val="0"/>
              </a:spcAft>
              <a:buNone/>
            </a:pPr>
            <a:r>
              <a:rPr lang="en-US"/>
              <a:t>0</a:t>
            </a:r>
            <a:fld id="{00000000-1234-1234-1234-123412341234}" type="slidenum">
              <a:rPr lang="en-US" smtClean="0"/>
              <a:t>‹#›</a:t>
            </a:fld>
            <a:endParaRPr/>
          </a:p>
        </p:txBody>
      </p:sp>
    </p:spTree>
    <p:extLst>
      <p:ext uri="{BB962C8B-B14F-4D97-AF65-F5344CB8AC3E}">
        <p14:creationId xmlns:p14="http://schemas.microsoft.com/office/powerpoint/2010/main" val="2125369613"/>
      </p:ext>
    </p:extLst>
  </p:cSld>
  <p:clrMapOvr>
    <a:masterClrMapping/>
  </p:clrMapOvr>
  <mc:AlternateContent xmlns:mc="http://schemas.openxmlformats.org/markup-compatibility/2006" xmlns:p14="http://schemas.microsoft.com/office/powerpoint/2010/main">
    <mc:Choice Requires="p14">
      <p:transition spd="slow" p14:dur="2500">
        <p14:flip dir="l"/>
      </p:transition>
    </mc:Choice>
    <mc:Fallback xmlns="">
      <p:transition spd="slow">
        <p:fade/>
      </p:transition>
    </mc:Fallback>
  </mc:AlternateContent>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3DFE3E88-D7EB-445C-9FB9-A87CADD9C659}" type="datetime1">
              <a:rPr lang="ru-RU" smtClean="0"/>
              <a:t>03.12.2018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pPr marL="0" lvl="0" indent="0" algn="l" rtl="0">
              <a:spcBef>
                <a:spcPts val="0"/>
              </a:spcBef>
              <a:spcAft>
                <a:spcPts val="0"/>
              </a:spcAft>
              <a:buNone/>
            </a:pPr>
            <a:r>
              <a:rPr lang="en-US"/>
              <a:t>page</a:t>
            </a:r>
            <a:endParaRPr lang="en-US" sz="1400" b="0">
              <a:solidFill>
                <a:srgbClr val="000000"/>
              </a:solidFill>
              <a:latin typeface="Arial"/>
              <a:ea typeface="Arial"/>
              <a:cs typeface="Arial"/>
              <a:sym typeface="Arial"/>
            </a:endParaRPr>
          </a:p>
          <a:p>
            <a:pPr marL="0" lvl="0" indent="0" algn="l" rtl="0">
              <a:spcBef>
                <a:spcPts val="0"/>
              </a:spcBef>
              <a:spcAft>
                <a:spcPts val="0"/>
              </a:spcAft>
              <a:buNone/>
            </a:pPr>
            <a:r>
              <a:rPr lang="en-US"/>
              <a:t>0</a:t>
            </a:r>
            <a:fld id="{00000000-1234-1234-1234-123412341234}" type="slidenum">
              <a:rPr lang="en-US" smtClean="0"/>
              <a:t>‹#›</a:t>
            </a:fld>
            <a:endParaRPr/>
          </a:p>
        </p:txBody>
      </p:sp>
    </p:spTree>
    <p:extLst>
      <p:ext uri="{BB962C8B-B14F-4D97-AF65-F5344CB8AC3E}">
        <p14:creationId xmlns:p14="http://schemas.microsoft.com/office/powerpoint/2010/main" val="3314369673"/>
      </p:ext>
    </p:extLst>
  </p:cSld>
  <p:clrMapOvr>
    <a:masterClrMapping/>
  </p:clrMapOvr>
  <mc:AlternateContent xmlns:mc="http://schemas.openxmlformats.org/markup-compatibility/2006" xmlns:p14="http://schemas.microsoft.com/office/powerpoint/2010/main">
    <mc:Choice Requires="p14">
      <p:transition spd="slow" p14:dur="2500">
        <p14:flip dir="l"/>
      </p:transition>
    </mc:Choice>
    <mc:Fallback xmlns="">
      <p:transition spd="slow">
        <p:fade/>
      </p:transition>
    </mc:Fallback>
  </mc:AlternateContent>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13258800" y="411958"/>
            <a:ext cx="4114800" cy="8777288"/>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914400" y="411958"/>
            <a:ext cx="12039600" cy="877728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AF5BAC29-D49C-46F4-A5C1-8DFCD439920A}" type="datetime1">
              <a:rPr lang="ru-RU" smtClean="0"/>
              <a:t>03.12.2018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pPr marL="0" lvl="0" indent="0" algn="l" rtl="0">
              <a:spcBef>
                <a:spcPts val="0"/>
              </a:spcBef>
              <a:spcAft>
                <a:spcPts val="0"/>
              </a:spcAft>
              <a:buNone/>
            </a:pPr>
            <a:r>
              <a:rPr lang="en-US"/>
              <a:t>page</a:t>
            </a:r>
            <a:endParaRPr lang="en-US" sz="1400" b="0">
              <a:solidFill>
                <a:srgbClr val="000000"/>
              </a:solidFill>
              <a:latin typeface="Arial"/>
              <a:ea typeface="Arial"/>
              <a:cs typeface="Arial"/>
              <a:sym typeface="Arial"/>
            </a:endParaRPr>
          </a:p>
          <a:p>
            <a:pPr marL="0" lvl="0" indent="0" algn="l" rtl="0">
              <a:spcBef>
                <a:spcPts val="0"/>
              </a:spcBef>
              <a:spcAft>
                <a:spcPts val="0"/>
              </a:spcAft>
              <a:buNone/>
            </a:pPr>
            <a:r>
              <a:rPr lang="en-US"/>
              <a:t>0</a:t>
            </a:r>
            <a:fld id="{00000000-1234-1234-1234-123412341234}" type="slidenum">
              <a:rPr lang="en-US" smtClean="0"/>
              <a:t>‹#›</a:t>
            </a:fld>
            <a:endParaRPr/>
          </a:p>
        </p:txBody>
      </p:sp>
    </p:spTree>
    <p:extLst>
      <p:ext uri="{BB962C8B-B14F-4D97-AF65-F5344CB8AC3E}">
        <p14:creationId xmlns:p14="http://schemas.microsoft.com/office/powerpoint/2010/main" val="2322355535"/>
      </p:ext>
    </p:extLst>
  </p:cSld>
  <p:clrMapOvr>
    <a:masterClrMapping/>
  </p:clrMapOvr>
  <mc:AlternateContent xmlns:mc="http://schemas.openxmlformats.org/markup-compatibility/2006" xmlns:p14="http://schemas.microsoft.com/office/powerpoint/2010/main">
    <mc:Choice Requires="p14">
      <p:transition spd="slow" p14:dur="2500">
        <p14:flip dir="l"/>
      </p:transition>
    </mc:Choice>
    <mc:Fallback xmlns="">
      <p:transition spd="slow">
        <p:fade/>
      </p:transition>
    </mc:Fallback>
  </mc:AlternateContent>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371600" y="3195639"/>
            <a:ext cx="15544800" cy="2205038"/>
          </a:xfrm>
        </p:spPr>
        <p:txBody>
          <a:bodyPr/>
          <a:lstStyle/>
          <a:p>
            <a:r>
              <a:rPr lang="ru-RU"/>
              <a:t>Образец заголовка</a:t>
            </a:r>
          </a:p>
        </p:txBody>
      </p:sp>
      <p:sp>
        <p:nvSpPr>
          <p:cNvPr id="3" name="Подзаголовок 2"/>
          <p:cNvSpPr>
            <a:spLocks noGrp="1"/>
          </p:cNvSpPr>
          <p:nvPr>
            <p:ph type="subTitle" idx="1"/>
          </p:nvPr>
        </p:nvSpPr>
        <p:spPr>
          <a:xfrm>
            <a:off x="2743200" y="5829300"/>
            <a:ext cx="12801600" cy="2628900"/>
          </a:xfrm>
        </p:spPr>
        <p:txBody>
          <a:bodyPr/>
          <a:lstStyle>
            <a:lvl1pPr marL="0" indent="0" algn="ctr">
              <a:buNone/>
              <a:defRPr>
                <a:solidFill>
                  <a:schemeClr val="tx1">
                    <a:tint val="75000"/>
                  </a:schemeClr>
                </a:solidFill>
              </a:defRPr>
            </a:lvl1pPr>
            <a:lvl2pPr marL="914400" indent="0" algn="ctr">
              <a:buNone/>
              <a:defRPr>
                <a:solidFill>
                  <a:schemeClr val="tx1">
                    <a:tint val="75000"/>
                  </a:schemeClr>
                </a:solidFill>
              </a:defRPr>
            </a:lvl2pPr>
            <a:lvl3pPr marL="1828800" indent="0" algn="ctr">
              <a:buNone/>
              <a:defRPr>
                <a:solidFill>
                  <a:schemeClr val="tx1">
                    <a:tint val="75000"/>
                  </a:schemeClr>
                </a:solidFill>
              </a:defRPr>
            </a:lvl3pPr>
            <a:lvl4pPr marL="2743200" indent="0" algn="ctr">
              <a:buNone/>
              <a:defRPr>
                <a:solidFill>
                  <a:schemeClr val="tx1">
                    <a:tint val="75000"/>
                  </a:schemeClr>
                </a:solidFill>
              </a:defRPr>
            </a:lvl4pPr>
            <a:lvl5pPr marL="3657600" indent="0" algn="ctr">
              <a:buNone/>
              <a:defRPr>
                <a:solidFill>
                  <a:schemeClr val="tx1">
                    <a:tint val="75000"/>
                  </a:schemeClr>
                </a:solidFill>
              </a:defRPr>
            </a:lvl5pPr>
            <a:lvl6pPr marL="4572000" indent="0" algn="ctr">
              <a:buNone/>
              <a:defRPr>
                <a:solidFill>
                  <a:schemeClr val="tx1">
                    <a:tint val="75000"/>
                  </a:schemeClr>
                </a:solidFill>
              </a:defRPr>
            </a:lvl6pPr>
            <a:lvl7pPr marL="5486400" indent="0" algn="ctr">
              <a:buNone/>
              <a:defRPr>
                <a:solidFill>
                  <a:schemeClr val="tx1">
                    <a:tint val="75000"/>
                  </a:schemeClr>
                </a:solidFill>
              </a:defRPr>
            </a:lvl7pPr>
            <a:lvl8pPr marL="6400800" indent="0" algn="ctr">
              <a:buNone/>
              <a:defRPr>
                <a:solidFill>
                  <a:schemeClr val="tx1">
                    <a:tint val="75000"/>
                  </a:schemeClr>
                </a:solidFill>
              </a:defRPr>
            </a:lvl8pPr>
            <a:lvl9pPr marL="73152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fld id="{04250FB6-EC29-4334-8AF8-F7D465EB0784}" type="datetime1">
              <a:rPr lang="ru-RU" smtClean="0"/>
              <a:t>03.12.2018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pPr marL="0" lvl="0" indent="0" algn="l" rtl="0">
              <a:spcBef>
                <a:spcPts val="0"/>
              </a:spcBef>
              <a:spcAft>
                <a:spcPts val="0"/>
              </a:spcAft>
              <a:buNone/>
            </a:pPr>
            <a:r>
              <a:rPr lang="en-US"/>
              <a:t>page</a:t>
            </a:r>
            <a:endParaRPr lang="en-US" sz="1400" b="0">
              <a:solidFill>
                <a:srgbClr val="000000"/>
              </a:solidFill>
              <a:latin typeface="Arial"/>
              <a:ea typeface="Arial"/>
              <a:cs typeface="Arial"/>
              <a:sym typeface="Arial"/>
            </a:endParaRPr>
          </a:p>
          <a:p>
            <a:pPr marL="0" lvl="0" indent="0" algn="l" rtl="0">
              <a:spcBef>
                <a:spcPts val="0"/>
              </a:spcBef>
              <a:spcAft>
                <a:spcPts val="0"/>
              </a:spcAft>
              <a:buNone/>
            </a:pPr>
            <a:r>
              <a:rPr lang="en-US"/>
              <a:t>0</a:t>
            </a:r>
            <a:fld id="{00000000-1234-1234-1234-123412341234}" type="slidenum">
              <a:rPr lang="en-US" smtClean="0"/>
              <a:t>‹#›</a:t>
            </a:fld>
            <a:endParaRPr/>
          </a:p>
        </p:txBody>
      </p:sp>
    </p:spTree>
    <p:extLst>
      <p:ext uri="{BB962C8B-B14F-4D97-AF65-F5344CB8AC3E}">
        <p14:creationId xmlns:p14="http://schemas.microsoft.com/office/powerpoint/2010/main" val="1232755643"/>
      </p:ext>
    </p:extLst>
  </p:cSld>
  <p:clrMapOvr>
    <a:masterClrMapping/>
  </p:clrMapOvr>
  <mc:AlternateContent xmlns:mc="http://schemas.openxmlformats.org/markup-compatibility/2006" xmlns:p14="http://schemas.microsoft.com/office/powerpoint/2010/main">
    <mc:Choice Requires="p14">
      <p:transition spd="slow" p14:dur="2500">
        <p14:flip dir="l"/>
      </p:transition>
    </mc:Choice>
    <mc:Fallback xmlns="">
      <p:transition spd="slow">
        <p:fade/>
      </p:transition>
    </mc:Fallback>
  </mc:AlternateContent>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C5800C2B-3608-45CA-A0B3-74A8DFC87E5C}" type="datetime1">
              <a:rPr lang="ru-RU" smtClean="0"/>
              <a:t>03.12.2018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pPr marL="0" lvl="0" indent="0" algn="l" rtl="0">
              <a:spcBef>
                <a:spcPts val="0"/>
              </a:spcBef>
              <a:spcAft>
                <a:spcPts val="0"/>
              </a:spcAft>
              <a:buNone/>
            </a:pPr>
            <a:r>
              <a:rPr lang="en-US"/>
              <a:t>page</a:t>
            </a:r>
            <a:endParaRPr lang="en-US" sz="1400" b="0">
              <a:solidFill>
                <a:srgbClr val="000000"/>
              </a:solidFill>
              <a:latin typeface="Arial"/>
              <a:ea typeface="Arial"/>
              <a:cs typeface="Arial"/>
              <a:sym typeface="Arial"/>
            </a:endParaRPr>
          </a:p>
          <a:p>
            <a:pPr marL="0" lvl="0" indent="0" algn="l" rtl="0">
              <a:spcBef>
                <a:spcPts val="0"/>
              </a:spcBef>
              <a:spcAft>
                <a:spcPts val="0"/>
              </a:spcAft>
              <a:buNone/>
            </a:pPr>
            <a:r>
              <a:rPr lang="en-US"/>
              <a:t>0</a:t>
            </a:r>
            <a:fld id="{00000000-1234-1234-1234-123412341234}" type="slidenum">
              <a:rPr lang="en-US" smtClean="0"/>
              <a:t>‹#›</a:t>
            </a:fld>
            <a:endParaRPr/>
          </a:p>
        </p:txBody>
      </p:sp>
    </p:spTree>
    <p:extLst>
      <p:ext uri="{BB962C8B-B14F-4D97-AF65-F5344CB8AC3E}">
        <p14:creationId xmlns:p14="http://schemas.microsoft.com/office/powerpoint/2010/main" val="901797170"/>
      </p:ext>
    </p:extLst>
  </p:cSld>
  <p:clrMapOvr>
    <a:masterClrMapping/>
  </p:clrMapOvr>
  <mc:AlternateContent xmlns:mc="http://schemas.openxmlformats.org/markup-compatibility/2006" xmlns:p14="http://schemas.microsoft.com/office/powerpoint/2010/main">
    <mc:Choice Requires="p14">
      <p:transition spd="slow" p14:dur="2500">
        <p14:flip dir="l"/>
      </p:transition>
    </mc:Choice>
    <mc:Fallback xmlns="">
      <p:transition spd="slow">
        <p:fade/>
      </p:transition>
    </mc:Fallback>
  </mc:AlternateContent>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44626" y="6610352"/>
            <a:ext cx="15544800" cy="2043112"/>
          </a:xfrm>
        </p:spPr>
        <p:txBody>
          <a:bodyPr anchor="t"/>
          <a:lstStyle>
            <a:lvl1pPr algn="l">
              <a:defRPr sz="8000" b="1" cap="all"/>
            </a:lvl1pPr>
          </a:lstStyle>
          <a:p>
            <a:r>
              <a:rPr lang="ru-RU"/>
              <a:t>Образец заголовка</a:t>
            </a:r>
          </a:p>
        </p:txBody>
      </p:sp>
      <p:sp>
        <p:nvSpPr>
          <p:cNvPr id="3" name="Текст 2"/>
          <p:cNvSpPr>
            <a:spLocks noGrp="1"/>
          </p:cNvSpPr>
          <p:nvPr>
            <p:ph type="body" idx="1"/>
          </p:nvPr>
        </p:nvSpPr>
        <p:spPr>
          <a:xfrm>
            <a:off x="1444626" y="4360070"/>
            <a:ext cx="15544800" cy="2250280"/>
          </a:xfrm>
        </p:spPr>
        <p:txBody>
          <a:bodyPr anchor="b"/>
          <a:lstStyle>
            <a:lvl1pPr marL="0" indent="0">
              <a:buNone/>
              <a:defRPr sz="4000">
                <a:solidFill>
                  <a:schemeClr val="tx1">
                    <a:tint val="75000"/>
                  </a:schemeClr>
                </a:solidFill>
              </a:defRPr>
            </a:lvl1pPr>
            <a:lvl2pPr marL="914400" indent="0">
              <a:buNone/>
              <a:defRPr sz="3600">
                <a:solidFill>
                  <a:schemeClr val="tx1">
                    <a:tint val="75000"/>
                  </a:schemeClr>
                </a:solidFill>
              </a:defRPr>
            </a:lvl2pPr>
            <a:lvl3pPr marL="1828800" indent="0">
              <a:buNone/>
              <a:defRPr sz="3200">
                <a:solidFill>
                  <a:schemeClr val="tx1">
                    <a:tint val="75000"/>
                  </a:schemeClr>
                </a:solidFill>
              </a:defRPr>
            </a:lvl3pPr>
            <a:lvl4pPr marL="2743200" indent="0">
              <a:buNone/>
              <a:defRPr sz="2800">
                <a:solidFill>
                  <a:schemeClr val="tx1">
                    <a:tint val="75000"/>
                  </a:schemeClr>
                </a:solidFill>
              </a:defRPr>
            </a:lvl4pPr>
            <a:lvl5pPr marL="3657600" indent="0">
              <a:buNone/>
              <a:defRPr sz="2800">
                <a:solidFill>
                  <a:schemeClr val="tx1">
                    <a:tint val="75000"/>
                  </a:schemeClr>
                </a:solidFill>
              </a:defRPr>
            </a:lvl5pPr>
            <a:lvl6pPr marL="4572000" indent="0">
              <a:buNone/>
              <a:defRPr sz="2800">
                <a:solidFill>
                  <a:schemeClr val="tx1">
                    <a:tint val="75000"/>
                  </a:schemeClr>
                </a:solidFill>
              </a:defRPr>
            </a:lvl6pPr>
            <a:lvl7pPr marL="5486400" indent="0">
              <a:buNone/>
              <a:defRPr sz="2800">
                <a:solidFill>
                  <a:schemeClr val="tx1">
                    <a:tint val="75000"/>
                  </a:schemeClr>
                </a:solidFill>
              </a:defRPr>
            </a:lvl7pPr>
            <a:lvl8pPr marL="6400800" indent="0">
              <a:buNone/>
              <a:defRPr sz="2800">
                <a:solidFill>
                  <a:schemeClr val="tx1">
                    <a:tint val="75000"/>
                  </a:schemeClr>
                </a:solidFill>
              </a:defRPr>
            </a:lvl8pPr>
            <a:lvl9pPr marL="7315200" indent="0">
              <a:buNone/>
              <a:defRPr sz="28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F23B37C6-4021-4C59-AA90-02274D3E4B0B}" type="datetime1">
              <a:rPr lang="ru-RU" smtClean="0"/>
              <a:t>03.12.2018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pPr marL="0" lvl="0" indent="0" algn="l" rtl="0">
              <a:spcBef>
                <a:spcPts val="0"/>
              </a:spcBef>
              <a:spcAft>
                <a:spcPts val="0"/>
              </a:spcAft>
              <a:buNone/>
            </a:pPr>
            <a:r>
              <a:rPr lang="en-US"/>
              <a:t>page</a:t>
            </a:r>
            <a:endParaRPr lang="en-US" sz="1400" b="0">
              <a:solidFill>
                <a:srgbClr val="000000"/>
              </a:solidFill>
              <a:latin typeface="Arial"/>
              <a:ea typeface="Arial"/>
              <a:cs typeface="Arial"/>
              <a:sym typeface="Arial"/>
            </a:endParaRPr>
          </a:p>
          <a:p>
            <a:pPr marL="0" lvl="0" indent="0" algn="l" rtl="0">
              <a:spcBef>
                <a:spcPts val="0"/>
              </a:spcBef>
              <a:spcAft>
                <a:spcPts val="0"/>
              </a:spcAft>
              <a:buNone/>
            </a:pPr>
            <a:r>
              <a:rPr lang="en-US"/>
              <a:t>0</a:t>
            </a:r>
            <a:fld id="{00000000-1234-1234-1234-123412341234}" type="slidenum">
              <a:rPr lang="en-US" smtClean="0"/>
              <a:t>‹#›</a:t>
            </a:fld>
            <a:endParaRPr/>
          </a:p>
        </p:txBody>
      </p:sp>
    </p:spTree>
    <p:extLst>
      <p:ext uri="{BB962C8B-B14F-4D97-AF65-F5344CB8AC3E}">
        <p14:creationId xmlns:p14="http://schemas.microsoft.com/office/powerpoint/2010/main" val="2674639917"/>
      </p:ext>
    </p:extLst>
  </p:cSld>
  <p:clrMapOvr>
    <a:masterClrMapping/>
  </p:clrMapOvr>
  <mc:AlternateContent xmlns:mc="http://schemas.openxmlformats.org/markup-compatibility/2006" xmlns:p14="http://schemas.microsoft.com/office/powerpoint/2010/main">
    <mc:Choice Requires="p14">
      <p:transition spd="slow" p14:dur="2500">
        <p14:flip dir="l"/>
      </p:transition>
    </mc:Choice>
    <mc:Fallback xmlns="">
      <p:transition spd="slow">
        <p:fade/>
      </p:transition>
    </mc:Fallback>
  </mc:AlternateContent>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914400" y="2400302"/>
            <a:ext cx="8077200" cy="6788944"/>
          </a:xfrm>
        </p:spPr>
        <p:txBody>
          <a:bodyPr/>
          <a:lstStyle>
            <a:lvl1pPr>
              <a:defRPr sz="5600"/>
            </a:lvl1pPr>
            <a:lvl2pPr>
              <a:defRPr sz="4800"/>
            </a:lvl2pPr>
            <a:lvl3pPr>
              <a:defRPr sz="4000"/>
            </a:lvl3pPr>
            <a:lvl4pPr>
              <a:defRPr sz="3600"/>
            </a:lvl4pPr>
            <a:lvl5pPr>
              <a:defRPr sz="3600"/>
            </a:lvl5pPr>
            <a:lvl6pPr>
              <a:defRPr sz="3600"/>
            </a:lvl6pPr>
            <a:lvl7pPr>
              <a:defRPr sz="3600"/>
            </a:lvl7pPr>
            <a:lvl8pPr>
              <a:defRPr sz="3600"/>
            </a:lvl8pPr>
            <a:lvl9pPr>
              <a:defRPr sz="3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9296400" y="2400302"/>
            <a:ext cx="8077200" cy="6788944"/>
          </a:xfrm>
        </p:spPr>
        <p:txBody>
          <a:bodyPr/>
          <a:lstStyle>
            <a:lvl1pPr>
              <a:defRPr sz="5600"/>
            </a:lvl1pPr>
            <a:lvl2pPr>
              <a:defRPr sz="4800"/>
            </a:lvl2pPr>
            <a:lvl3pPr>
              <a:defRPr sz="4000"/>
            </a:lvl3pPr>
            <a:lvl4pPr>
              <a:defRPr sz="3600"/>
            </a:lvl4pPr>
            <a:lvl5pPr>
              <a:defRPr sz="3600"/>
            </a:lvl5pPr>
            <a:lvl6pPr>
              <a:defRPr sz="3600"/>
            </a:lvl6pPr>
            <a:lvl7pPr>
              <a:defRPr sz="3600"/>
            </a:lvl7pPr>
            <a:lvl8pPr>
              <a:defRPr sz="3600"/>
            </a:lvl8pPr>
            <a:lvl9pPr>
              <a:defRPr sz="3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D091F162-FAE9-4419-917D-B35F3E2736C4}" type="datetime1">
              <a:rPr lang="ru-RU" smtClean="0"/>
              <a:t>03.12.2018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pPr marL="0" lvl="0" indent="0" algn="l" rtl="0">
              <a:spcBef>
                <a:spcPts val="0"/>
              </a:spcBef>
              <a:spcAft>
                <a:spcPts val="0"/>
              </a:spcAft>
              <a:buNone/>
            </a:pPr>
            <a:r>
              <a:rPr lang="en-US"/>
              <a:t>page</a:t>
            </a:r>
            <a:endParaRPr lang="en-US" sz="1400" b="0">
              <a:solidFill>
                <a:srgbClr val="000000"/>
              </a:solidFill>
              <a:latin typeface="Arial"/>
              <a:ea typeface="Arial"/>
              <a:cs typeface="Arial"/>
              <a:sym typeface="Arial"/>
            </a:endParaRPr>
          </a:p>
          <a:p>
            <a:pPr marL="0" lvl="0" indent="0" algn="l" rtl="0">
              <a:spcBef>
                <a:spcPts val="0"/>
              </a:spcBef>
              <a:spcAft>
                <a:spcPts val="0"/>
              </a:spcAft>
              <a:buNone/>
            </a:pPr>
            <a:r>
              <a:rPr lang="en-US"/>
              <a:t>0</a:t>
            </a:r>
            <a:fld id="{00000000-1234-1234-1234-123412341234}" type="slidenum">
              <a:rPr lang="en-US" smtClean="0"/>
              <a:t>‹#›</a:t>
            </a:fld>
            <a:endParaRPr/>
          </a:p>
        </p:txBody>
      </p:sp>
    </p:spTree>
    <p:extLst>
      <p:ext uri="{BB962C8B-B14F-4D97-AF65-F5344CB8AC3E}">
        <p14:creationId xmlns:p14="http://schemas.microsoft.com/office/powerpoint/2010/main" val="1062832515"/>
      </p:ext>
    </p:extLst>
  </p:cSld>
  <p:clrMapOvr>
    <a:masterClrMapping/>
  </p:clrMapOvr>
  <mc:AlternateContent xmlns:mc="http://schemas.openxmlformats.org/markup-compatibility/2006" xmlns:p14="http://schemas.microsoft.com/office/powerpoint/2010/main">
    <mc:Choice Requires="p14">
      <p:transition spd="slow" p14:dur="2500">
        <p14:flip dir="l"/>
      </p:transition>
    </mc:Choice>
    <mc:Fallback xmlns="">
      <p:transition spd="slow">
        <p:fade/>
      </p:transition>
    </mc:Fallback>
  </mc:AlternateContent>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914400" y="2302670"/>
            <a:ext cx="8080376" cy="959644"/>
          </a:xfr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ru-RU"/>
              <a:t>Образец текста</a:t>
            </a:r>
          </a:p>
        </p:txBody>
      </p:sp>
      <p:sp>
        <p:nvSpPr>
          <p:cNvPr id="4" name="Содержимое 3"/>
          <p:cNvSpPr>
            <a:spLocks noGrp="1"/>
          </p:cNvSpPr>
          <p:nvPr>
            <p:ph sz="half" idx="2"/>
          </p:nvPr>
        </p:nvSpPr>
        <p:spPr>
          <a:xfrm>
            <a:off x="914400" y="3262312"/>
            <a:ext cx="8080376" cy="5926932"/>
          </a:xfrm>
        </p:spPr>
        <p:txBody>
          <a:bodyPr/>
          <a:lstStyle>
            <a:lvl1pPr>
              <a:defRPr sz="4800"/>
            </a:lvl1pPr>
            <a:lvl2pPr>
              <a:defRPr sz="4000"/>
            </a:lvl2pPr>
            <a:lvl3pPr>
              <a:defRPr sz="3600"/>
            </a:lvl3pPr>
            <a:lvl4pPr>
              <a:defRPr sz="3200"/>
            </a:lvl4pPr>
            <a:lvl5pPr>
              <a:defRPr sz="3200"/>
            </a:lvl5pPr>
            <a:lvl6pPr>
              <a:defRPr sz="3200"/>
            </a:lvl6pPr>
            <a:lvl7pPr>
              <a:defRPr sz="3200"/>
            </a:lvl7pPr>
            <a:lvl8pPr>
              <a:defRPr sz="3200"/>
            </a:lvl8pPr>
            <a:lvl9pPr>
              <a:defRPr sz="32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9290053" y="2302670"/>
            <a:ext cx="8083550" cy="959644"/>
          </a:xfr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ru-RU"/>
              <a:t>Образец текста</a:t>
            </a:r>
          </a:p>
        </p:txBody>
      </p:sp>
      <p:sp>
        <p:nvSpPr>
          <p:cNvPr id="6" name="Содержимое 5"/>
          <p:cNvSpPr>
            <a:spLocks noGrp="1"/>
          </p:cNvSpPr>
          <p:nvPr>
            <p:ph sz="quarter" idx="4"/>
          </p:nvPr>
        </p:nvSpPr>
        <p:spPr>
          <a:xfrm>
            <a:off x="9290053" y="3262312"/>
            <a:ext cx="8083550" cy="5926932"/>
          </a:xfrm>
        </p:spPr>
        <p:txBody>
          <a:bodyPr/>
          <a:lstStyle>
            <a:lvl1pPr>
              <a:defRPr sz="4800"/>
            </a:lvl1pPr>
            <a:lvl2pPr>
              <a:defRPr sz="4000"/>
            </a:lvl2pPr>
            <a:lvl3pPr>
              <a:defRPr sz="3600"/>
            </a:lvl3pPr>
            <a:lvl4pPr>
              <a:defRPr sz="3200"/>
            </a:lvl4pPr>
            <a:lvl5pPr>
              <a:defRPr sz="3200"/>
            </a:lvl5pPr>
            <a:lvl6pPr>
              <a:defRPr sz="3200"/>
            </a:lvl6pPr>
            <a:lvl7pPr>
              <a:defRPr sz="3200"/>
            </a:lvl7pPr>
            <a:lvl8pPr>
              <a:defRPr sz="3200"/>
            </a:lvl8pPr>
            <a:lvl9pPr>
              <a:defRPr sz="32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E93FA5F1-7854-446C-9FC9-D6A7503E4315}" type="datetime1">
              <a:rPr lang="ru-RU" smtClean="0"/>
              <a:t>03.12.2018</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pPr marL="0" lvl="0" indent="0" algn="l" rtl="0">
              <a:spcBef>
                <a:spcPts val="0"/>
              </a:spcBef>
              <a:spcAft>
                <a:spcPts val="0"/>
              </a:spcAft>
              <a:buNone/>
            </a:pPr>
            <a:r>
              <a:rPr lang="en-US"/>
              <a:t>page</a:t>
            </a:r>
            <a:endParaRPr lang="en-US" sz="1400" b="0">
              <a:solidFill>
                <a:srgbClr val="000000"/>
              </a:solidFill>
              <a:latin typeface="Arial"/>
              <a:ea typeface="Arial"/>
              <a:cs typeface="Arial"/>
              <a:sym typeface="Arial"/>
            </a:endParaRPr>
          </a:p>
          <a:p>
            <a:pPr marL="0" lvl="0" indent="0" algn="l" rtl="0">
              <a:spcBef>
                <a:spcPts val="0"/>
              </a:spcBef>
              <a:spcAft>
                <a:spcPts val="0"/>
              </a:spcAft>
              <a:buNone/>
            </a:pPr>
            <a:r>
              <a:rPr lang="en-US"/>
              <a:t>0</a:t>
            </a:r>
            <a:fld id="{00000000-1234-1234-1234-123412341234}" type="slidenum">
              <a:rPr lang="en-US" smtClean="0"/>
              <a:t>‹#›</a:t>
            </a:fld>
            <a:endParaRPr/>
          </a:p>
        </p:txBody>
      </p:sp>
    </p:spTree>
    <p:extLst>
      <p:ext uri="{BB962C8B-B14F-4D97-AF65-F5344CB8AC3E}">
        <p14:creationId xmlns:p14="http://schemas.microsoft.com/office/powerpoint/2010/main" val="1243919567"/>
      </p:ext>
    </p:extLst>
  </p:cSld>
  <p:clrMapOvr>
    <a:masterClrMapping/>
  </p:clrMapOvr>
  <mc:AlternateContent xmlns:mc="http://schemas.openxmlformats.org/markup-compatibility/2006" xmlns:p14="http://schemas.microsoft.com/office/powerpoint/2010/main">
    <mc:Choice Requires="p14">
      <p:transition spd="slow" p14:dur="2500">
        <p14:flip dir="l"/>
      </p:transition>
    </mc:Choice>
    <mc:Fallback xmlns="">
      <p:transition spd="slow">
        <p:fade/>
      </p:transition>
    </mc:Fallback>
  </mc:AlternateContent>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C42617E2-1C8D-45B5-83A8-7F7044BDCE10}" type="datetime1">
              <a:rPr lang="ru-RU" smtClean="0"/>
              <a:t>03.12.2018</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pPr marL="0" lvl="0" indent="0" algn="l" rtl="0">
              <a:spcBef>
                <a:spcPts val="0"/>
              </a:spcBef>
              <a:spcAft>
                <a:spcPts val="0"/>
              </a:spcAft>
              <a:buNone/>
            </a:pPr>
            <a:r>
              <a:rPr lang="en-US"/>
              <a:t>page</a:t>
            </a:r>
            <a:endParaRPr lang="en-US" sz="1400" b="0">
              <a:solidFill>
                <a:srgbClr val="000000"/>
              </a:solidFill>
              <a:latin typeface="Arial"/>
              <a:ea typeface="Arial"/>
              <a:cs typeface="Arial"/>
              <a:sym typeface="Arial"/>
            </a:endParaRPr>
          </a:p>
          <a:p>
            <a:pPr marL="0" lvl="0" indent="0" algn="l" rtl="0">
              <a:spcBef>
                <a:spcPts val="0"/>
              </a:spcBef>
              <a:spcAft>
                <a:spcPts val="0"/>
              </a:spcAft>
              <a:buNone/>
            </a:pPr>
            <a:r>
              <a:rPr lang="en-US"/>
              <a:t>0</a:t>
            </a:r>
            <a:fld id="{00000000-1234-1234-1234-123412341234}" type="slidenum">
              <a:rPr lang="en-US" smtClean="0"/>
              <a:t>‹#›</a:t>
            </a:fld>
            <a:endParaRPr/>
          </a:p>
        </p:txBody>
      </p:sp>
    </p:spTree>
    <p:extLst>
      <p:ext uri="{BB962C8B-B14F-4D97-AF65-F5344CB8AC3E}">
        <p14:creationId xmlns:p14="http://schemas.microsoft.com/office/powerpoint/2010/main" val="1341499885"/>
      </p:ext>
    </p:extLst>
  </p:cSld>
  <p:clrMapOvr>
    <a:masterClrMapping/>
  </p:clrMapOvr>
  <mc:AlternateContent xmlns:mc="http://schemas.openxmlformats.org/markup-compatibility/2006" xmlns:p14="http://schemas.microsoft.com/office/powerpoint/2010/main">
    <mc:Choice Requires="p14">
      <p:transition spd="slow" p14:dur="2500">
        <p14:flip dir="l"/>
      </p:transition>
    </mc:Choice>
    <mc:Fallback xmlns="">
      <p:transition spd="slow">
        <p:fade/>
      </p:transition>
    </mc:Fallback>
  </mc:AlternateContent>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8BEB574C-1F10-4BC2-B7E6-8042D7D96761}" type="datetime1">
              <a:rPr lang="ru-RU" smtClean="0"/>
              <a:t>03.12.2018</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pPr marL="0" lvl="0" indent="0" algn="l" rtl="0">
              <a:spcBef>
                <a:spcPts val="0"/>
              </a:spcBef>
              <a:spcAft>
                <a:spcPts val="0"/>
              </a:spcAft>
              <a:buNone/>
            </a:pPr>
            <a:r>
              <a:rPr lang="en-US"/>
              <a:t>page</a:t>
            </a:r>
            <a:endParaRPr lang="en-US" sz="1400" b="0">
              <a:solidFill>
                <a:srgbClr val="000000"/>
              </a:solidFill>
              <a:latin typeface="Arial"/>
              <a:ea typeface="Arial"/>
              <a:cs typeface="Arial"/>
              <a:sym typeface="Arial"/>
            </a:endParaRPr>
          </a:p>
          <a:p>
            <a:pPr marL="0" lvl="0" indent="0" algn="l" rtl="0">
              <a:spcBef>
                <a:spcPts val="0"/>
              </a:spcBef>
              <a:spcAft>
                <a:spcPts val="0"/>
              </a:spcAft>
              <a:buNone/>
            </a:pPr>
            <a:r>
              <a:rPr lang="en-US"/>
              <a:t>0</a:t>
            </a:r>
            <a:fld id="{00000000-1234-1234-1234-123412341234}" type="slidenum">
              <a:rPr lang="en-US" smtClean="0"/>
              <a:t>‹#›</a:t>
            </a:fld>
            <a:endParaRPr/>
          </a:p>
        </p:txBody>
      </p:sp>
    </p:spTree>
    <p:extLst>
      <p:ext uri="{BB962C8B-B14F-4D97-AF65-F5344CB8AC3E}">
        <p14:creationId xmlns:p14="http://schemas.microsoft.com/office/powerpoint/2010/main" val="3208049936"/>
      </p:ext>
    </p:extLst>
  </p:cSld>
  <p:clrMapOvr>
    <a:masterClrMapping/>
  </p:clrMapOvr>
  <mc:AlternateContent xmlns:mc="http://schemas.openxmlformats.org/markup-compatibility/2006" xmlns:p14="http://schemas.microsoft.com/office/powerpoint/2010/main">
    <mc:Choice Requires="p14">
      <p:transition spd="slow" p14:dur="2500">
        <p14:flip dir="l"/>
      </p:transition>
    </mc:Choice>
    <mc:Fallback xmlns="">
      <p:transition spd="slow">
        <p:fade/>
      </p:transition>
    </mc:Fallback>
  </mc:AlternateContent>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3" y="409574"/>
            <a:ext cx="6016626" cy="1743076"/>
          </a:xfrm>
        </p:spPr>
        <p:txBody>
          <a:bodyPr anchor="b"/>
          <a:lstStyle>
            <a:lvl1pPr algn="l">
              <a:defRPr sz="4000" b="1"/>
            </a:lvl1pPr>
          </a:lstStyle>
          <a:p>
            <a:r>
              <a:rPr lang="ru-RU"/>
              <a:t>Образец заголовка</a:t>
            </a:r>
          </a:p>
        </p:txBody>
      </p:sp>
      <p:sp>
        <p:nvSpPr>
          <p:cNvPr id="3" name="Содержимое 2"/>
          <p:cNvSpPr>
            <a:spLocks noGrp="1"/>
          </p:cNvSpPr>
          <p:nvPr>
            <p:ph idx="1"/>
          </p:nvPr>
        </p:nvSpPr>
        <p:spPr>
          <a:xfrm>
            <a:off x="7150100" y="409577"/>
            <a:ext cx="10223500" cy="8779670"/>
          </a:xfrm>
        </p:spPr>
        <p:txBody>
          <a:bodyPr/>
          <a:lstStyle>
            <a:lvl1pPr>
              <a:defRPr sz="6400"/>
            </a:lvl1pPr>
            <a:lvl2pPr>
              <a:defRPr sz="5600"/>
            </a:lvl2pPr>
            <a:lvl3pPr>
              <a:defRPr sz="4800"/>
            </a:lvl3pPr>
            <a:lvl4pPr>
              <a:defRPr sz="4000"/>
            </a:lvl4pPr>
            <a:lvl5pPr>
              <a:defRPr sz="4000"/>
            </a:lvl5pPr>
            <a:lvl6pPr>
              <a:defRPr sz="4000"/>
            </a:lvl6pPr>
            <a:lvl7pPr>
              <a:defRPr sz="4000"/>
            </a:lvl7pPr>
            <a:lvl8pPr>
              <a:defRPr sz="4000"/>
            </a:lvl8pPr>
            <a:lvl9pPr>
              <a:defRPr sz="4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914403" y="2152653"/>
            <a:ext cx="6016626" cy="7036594"/>
          </a:xfrm>
        </p:spPr>
        <p:txBody>
          <a:bodyPr/>
          <a:lstStyle>
            <a:lvl1pPr marL="0" indent="0">
              <a:buNone/>
              <a:defRPr sz="2800"/>
            </a:lvl1pPr>
            <a:lvl2pPr marL="914400" indent="0">
              <a:buNone/>
              <a:defRPr sz="2400"/>
            </a:lvl2pPr>
            <a:lvl3pPr marL="1828800" indent="0">
              <a:buNone/>
              <a:defRPr sz="2000"/>
            </a:lvl3pPr>
            <a:lvl4pPr marL="2743200" indent="0">
              <a:buNone/>
              <a:defRPr sz="1800"/>
            </a:lvl4pPr>
            <a:lvl5pPr marL="3657600" indent="0">
              <a:buNone/>
              <a:defRPr sz="1800"/>
            </a:lvl5pPr>
            <a:lvl6pPr marL="4572000" indent="0">
              <a:buNone/>
              <a:defRPr sz="1800"/>
            </a:lvl6pPr>
            <a:lvl7pPr marL="5486400" indent="0">
              <a:buNone/>
              <a:defRPr sz="1800"/>
            </a:lvl7pPr>
            <a:lvl8pPr marL="6400800" indent="0">
              <a:buNone/>
              <a:defRPr sz="1800"/>
            </a:lvl8pPr>
            <a:lvl9pPr marL="7315200" indent="0">
              <a:buNone/>
              <a:defRPr sz="1800"/>
            </a:lvl9pPr>
          </a:lstStyle>
          <a:p>
            <a:pPr lvl="0"/>
            <a:r>
              <a:rPr lang="ru-RU"/>
              <a:t>Образец текста</a:t>
            </a:r>
          </a:p>
        </p:txBody>
      </p:sp>
      <p:sp>
        <p:nvSpPr>
          <p:cNvPr id="5" name="Дата 4"/>
          <p:cNvSpPr>
            <a:spLocks noGrp="1"/>
          </p:cNvSpPr>
          <p:nvPr>
            <p:ph type="dt" sz="half" idx="10"/>
          </p:nvPr>
        </p:nvSpPr>
        <p:spPr/>
        <p:txBody>
          <a:bodyPr/>
          <a:lstStyle/>
          <a:p>
            <a:fld id="{E00A82A0-17F1-475D-931F-A05768DAF847}" type="datetime1">
              <a:rPr lang="ru-RU" smtClean="0"/>
              <a:t>03.12.2018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pPr marL="0" lvl="0" indent="0" algn="l" rtl="0">
              <a:spcBef>
                <a:spcPts val="0"/>
              </a:spcBef>
              <a:spcAft>
                <a:spcPts val="0"/>
              </a:spcAft>
              <a:buNone/>
            </a:pPr>
            <a:r>
              <a:rPr lang="en-US"/>
              <a:t>page</a:t>
            </a:r>
            <a:endParaRPr lang="en-US" sz="1400" b="0">
              <a:solidFill>
                <a:srgbClr val="000000"/>
              </a:solidFill>
              <a:latin typeface="Arial"/>
              <a:ea typeface="Arial"/>
              <a:cs typeface="Arial"/>
              <a:sym typeface="Arial"/>
            </a:endParaRPr>
          </a:p>
          <a:p>
            <a:pPr marL="0" lvl="0" indent="0" algn="l" rtl="0">
              <a:spcBef>
                <a:spcPts val="0"/>
              </a:spcBef>
              <a:spcAft>
                <a:spcPts val="0"/>
              </a:spcAft>
              <a:buNone/>
            </a:pPr>
            <a:r>
              <a:rPr lang="en-US"/>
              <a:t>0</a:t>
            </a:r>
            <a:fld id="{00000000-1234-1234-1234-123412341234}" type="slidenum">
              <a:rPr lang="en-US" smtClean="0"/>
              <a:t>‹#›</a:t>
            </a:fld>
            <a:endParaRPr/>
          </a:p>
        </p:txBody>
      </p:sp>
    </p:spTree>
    <p:extLst>
      <p:ext uri="{BB962C8B-B14F-4D97-AF65-F5344CB8AC3E}">
        <p14:creationId xmlns:p14="http://schemas.microsoft.com/office/powerpoint/2010/main" val="3352013249"/>
      </p:ext>
    </p:extLst>
  </p:cSld>
  <p:clrMapOvr>
    <a:masterClrMapping/>
  </p:clrMapOvr>
  <mc:AlternateContent xmlns:mc="http://schemas.openxmlformats.org/markup-compatibility/2006" xmlns:p14="http://schemas.microsoft.com/office/powerpoint/2010/main">
    <mc:Choice Requires="p14">
      <p:transition spd="slow" p14:dur="2500">
        <p14:flip dir="l"/>
      </p:transition>
    </mc:Choice>
    <mc:Fallback xmlns="">
      <p:transition spd="slow">
        <p:fade/>
      </p:transition>
    </mc:Fallback>
  </mc:AlternateContent>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C5800C2B-3608-45CA-A0B3-74A8DFC87E5C}" type="datetime1">
              <a:rPr lang="ru-RU" smtClean="0"/>
              <a:t>03.12.2018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pPr marL="0" lvl="0" indent="0" algn="l" rtl="0">
              <a:spcBef>
                <a:spcPts val="0"/>
              </a:spcBef>
              <a:spcAft>
                <a:spcPts val="0"/>
              </a:spcAft>
              <a:buNone/>
            </a:pPr>
            <a:r>
              <a:rPr lang="en-US"/>
              <a:t>page</a:t>
            </a:r>
            <a:endParaRPr lang="en-US" sz="1400" b="0">
              <a:solidFill>
                <a:srgbClr val="000000"/>
              </a:solidFill>
              <a:latin typeface="Arial"/>
              <a:ea typeface="Arial"/>
              <a:cs typeface="Arial"/>
              <a:sym typeface="Arial"/>
            </a:endParaRPr>
          </a:p>
          <a:p>
            <a:pPr marL="0" lvl="0" indent="0" algn="l" rtl="0">
              <a:spcBef>
                <a:spcPts val="0"/>
              </a:spcBef>
              <a:spcAft>
                <a:spcPts val="0"/>
              </a:spcAft>
              <a:buNone/>
            </a:pPr>
            <a:r>
              <a:rPr lang="en-US"/>
              <a:t>0</a:t>
            </a:r>
            <a:fld id="{00000000-1234-1234-1234-123412341234}" type="slidenum">
              <a:rPr lang="en-US" smtClean="0"/>
              <a:t>‹#›</a:t>
            </a:fld>
            <a:endParaRPr/>
          </a:p>
        </p:txBody>
      </p:sp>
    </p:spTree>
    <p:extLst>
      <p:ext uri="{BB962C8B-B14F-4D97-AF65-F5344CB8AC3E}">
        <p14:creationId xmlns:p14="http://schemas.microsoft.com/office/powerpoint/2010/main" val="2760000293"/>
      </p:ext>
    </p:extLst>
  </p:cSld>
  <p:clrMapOvr>
    <a:masterClrMapping/>
  </p:clrMapOvr>
  <mc:AlternateContent xmlns:mc="http://schemas.openxmlformats.org/markup-compatibility/2006" xmlns:p14="http://schemas.microsoft.com/office/powerpoint/2010/main">
    <mc:Choice Requires="p14">
      <p:transition spd="slow" p14:dur="2500">
        <p14:flip dir="l"/>
      </p:transition>
    </mc:Choice>
    <mc:Fallback xmlns="">
      <p:transition spd="slow">
        <p:fade/>
      </p:transition>
    </mc:Fallback>
  </mc:AlternateContent>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84576" y="7200900"/>
            <a:ext cx="10972800" cy="850108"/>
          </a:xfrm>
        </p:spPr>
        <p:txBody>
          <a:bodyPr anchor="b"/>
          <a:lstStyle>
            <a:lvl1pPr algn="l">
              <a:defRPr sz="4000" b="1"/>
            </a:lvl1pPr>
          </a:lstStyle>
          <a:p>
            <a:r>
              <a:rPr lang="ru-RU"/>
              <a:t>Образец заголовка</a:t>
            </a:r>
          </a:p>
        </p:txBody>
      </p:sp>
      <p:sp>
        <p:nvSpPr>
          <p:cNvPr id="3" name="Рисунок 2"/>
          <p:cNvSpPr>
            <a:spLocks noGrp="1"/>
          </p:cNvSpPr>
          <p:nvPr>
            <p:ph type="pic" idx="1"/>
          </p:nvPr>
        </p:nvSpPr>
        <p:spPr>
          <a:xfrm>
            <a:off x="3584576" y="919162"/>
            <a:ext cx="10972800" cy="6172200"/>
          </a:xfrm>
        </p:spPr>
        <p:txBody>
          <a:bodyPr/>
          <a:lstStyle>
            <a:lvl1pPr marL="0" indent="0">
              <a:buNone/>
              <a:defRPr sz="6400"/>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endParaRPr lang="ru-RU"/>
          </a:p>
        </p:txBody>
      </p:sp>
      <p:sp>
        <p:nvSpPr>
          <p:cNvPr id="4" name="Текст 3"/>
          <p:cNvSpPr>
            <a:spLocks noGrp="1"/>
          </p:cNvSpPr>
          <p:nvPr>
            <p:ph type="body" sz="half" idx="2"/>
          </p:nvPr>
        </p:nvSpPr>
        <p:spPr>
          <a:xfrm>
            <a:off x="3584576" y="8051007"/>
            <a:ext cx="10972800" cy="1207294"/>
          </a:xfrm>
        </p:spPr>
        <p:txBody>
          <a:bodyPr/>
          <a:lstStyle>
            <a:lvl1pPr marL="0" indent="0">
              <a:buNone/>
              <a:defRPr sz="2800"/>
            </a:lvl1pPr>
            <a:lvl2pPr marL="914400" indent="0">
              <a:buNone/>
              <a:defRPr sz="2400"/>
            </a:lvl2pPr>
            <a:lvl3pPr marL="1828800" indent="0">
              <a:buNone/>
              <a:defRPr sz="2000"/>
            </a:lvl3pPr>
            <a:lvl4pPr marL="2743200" indent="0">
              <a:buNone/>
              <a:defRPr sz="1800"/>
            </a:lvl4pPr>
            <a:lvl5pPr marL="3657600" indent="0">
              <a:buNone/>
              <a:defRPr sz="1800"/>
            </a:lvl5pPr>
            <a:lvl6pPr marL="4572000" indent="0">
              <a:buNone/>
              <a:defRPr sz="1800"/>
            </a:lvl6pPr>
            <a:lvl7pPr marL="5486400" indent="0">
              <a:buNone/>
              <a:defRPr sz="1800"/>
            </a:lvl7pPr>
            <a:lvl8pPr marL="6400800" indent="0">
              <a:buNone/>
              <a:defRPr sz="1800"/>
            </a:lvl8pPr>
            <a:lvl9pPr marL="7315200" indent="0">
              <a:buNone/>
              <a:defRPr sz="1800"/>
            </a:lvl9pPr>
          </a:lstStyle>
          <a:p>
            <a:pPr lvl="0"/>
            <a:r>
              <a:rPr lang="ru-RU"/>
              <a:t>Образец текста</a:t>
            </a:r>
          </a:p>
        </p:txBody>
      </p:sp>
      <p:sp>
        <p:nvSpPr>
          <p:cNvPr id="5" name="Дата 4"/>
          <p:cNvSpPr>
            <a:spLocks noGrp="1"/>
          </p:cNvSpPr>
          <p:nvPr>
            <p:ph type="dt" sz="half" idx="10"/>
          </p:nvPr>
        </p:nvSpPr>
        <p:spPr/>
        <p:txBody>
          <a:bodyPr/>
          <a:lstStyle/>
          <a:p>
            <a:fld id="{03961829-FEFD-4A5C-AE10-BF90EB2CE207}" type="datetime1">
              <a:rPr lang="ru-RU" smtClean="0"/>
              <a:t>03.12.2018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pPr marL="0" lvl="0" indent="0" algn="l" rtl="0">
              <a:spcBef>
                <a:spcPts val="0"/>
              </a:spcBef>
              <a:spcAft>
                <a:spcPts val="0"/>
              </a:spcAft>
              <a:buNone/>
            </a:pPr>
            <a:r>
              <a:rPr lang="en-US"/>
              <a:t>page</a:t>
            </a:r>
            <a:endParaRPr lang="en-US" sz="1400" b="0">
              <a:solidFill>
                <a:srgbClr val="000000"/>
              </a:solidFill>
              <a:latin typeface="Arial"/>
              <a:ea typeface="Arial"/>
              <a:cs typeface="Arial"/>
              <a:sym typeface="Arial"/>
            </a:endParaRPr>
          </a:p>
          <a:p>
            <a:pPr marL="0" lvl="0" indent="0" algn="l" rtl="0">
              <a:spcBef>
                <a:spcPts val="0"/>
              </a:spcBef>
              <a:spcAft>
                <a:spcPts val="0"/>
              </a:spcAft>
              <a:buNone/>
            </a:pPr>
            <a:r>
              <a:rPr lang="en-US"/>
              <a:t>0</a:t>
            </a:r>
            <a:fld id="{00000000-1234-1234-1234-123412341234}" type="slidenum">
              <a:rPr lang="en-US" smtClean="0"/>
              <a:t>‹#›</a:t>
            </a:fld>
            <a:endParaRPr/>
          </a:p>
        </p:txBody>
      </p:sp>
    </p:spTree>
    <p:extLst>
      <p:ext uri="{BB962C8B-B14F-4D97-AF65-F5344CB8AC3E}">
        <p14:creationId xmlns:p14="http://schemas.microsoft.com/office/powerpoint/2010/main" val="530846557"/>
      </p:ext>
    </p:extLst>
  </p:cSld>
  <p:clrMapOvr>
    <a:masterClrMapping/>
  </p:clrMapOvr>
  <mc:AlternateContent xmlns:mc="http://schemas.openxmlformats.org/markup-compatibility/2006" xmlns:p14="http://schemas.microsoft.com/office/powerpoint/2010/main">
    <mc:Choice Requires="p14">
      <p:transition spd="slow" p14:dur="2500">
        <p14:flip dir="l"/>
      </p:transition>
    </mc:Choice>
    <mc:Fallback xmlns="">
      <p:transition spd="slow">
        <p:fade/>
      </p:transition>
    </mc:Fallback>
  </mc:AlternateContent>
  <p:hf sldNum="0"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3DFE3E88-D7EB-445C-9FB9-A87CADD9C659}" type="datetime1">
              <a:rPr lang="ru-RU" smtClean="0"/>
              <a:t>03.12.2018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pPr marL="0" lvl="0" indent="0" algn="l" rtl="0">
              <a:spcBef>
                <a:spcPts val="0"/>
              </a:spcBef>
              <a:spcAft>
                <a:spcPts val="0"/>
              </a:spcAft>
              <a:buNone/>
            </a:pPr>
            <a:r>
              <a:rPr lang="en-US"/>
              <a:t>page</a:t>
            </a:r>
            <a:endParaRPr lang="en-US" sz="1400" b="0">
              <a:solidFill>
                <a:srgbClr val="000000"/>
              </a:solidFill>
              <a:latin typeface="Arial"/>
              <a:ea typeface="Arial"/>
              <a:cs typeface="Arial"/>
              <a:sym typeface="Arial"/>
            </a:endParaRPr>
          </a:p>
          <a:p>
            <a:pPr marL="0" lvl="0" indent="0" algn="l" rtl="0">
              <a:spcBef>
                <a:spcPts val="0"/>
              </a:spcBef>
              <a:spcAft>
                <a:spcPts val="0"/>
              </a:spcAft>
              <a:buNone/>
            </a:pPr>
            <a:r>
              <a:rPr lang="en-US"/>
              <a:t>0</a:t>
            </a:r>
            <a:fld id="{00000000-1234-1234-1234-123412341234}" type="slidenum">
              <a:rPr lang="en-US" smtClean="0"/>
              <a:t>‹#›</a:t>
            </a:fld>
            <a:endParaRPr/>
          </a:p>
        </p:txBody>
      </p:sp>
    </p:spTree>
    <p:extLst>
      <p:ext uri="{BB962C8B-B14F-4D97-AF65-F5344CB8AC3E}">
        <p14:creationId xmlns:p14="http://schemas.microsoft.com/office/powerpoint/2010/main" val="371153470"/>
      </p:ext>
    </p:extLst>
  </p:cSld>
  <p:clrMapOvr>
    <a:masterClrMapping/>
  </p:clrMapOvr>
  <mc:AlternateContent xmlns:mc="http://schemas.openxmlformats.org/markup-compatibility/2006" xmlns:p14="http://schemas.microsoft.com/office/powerpoint/2010/main">
    <mc:Choice Requires="p14">
      <p:transition spd="slow" p14:dur="2500">
        <p14:flip dir="l"/>
      </p:transition>
    </mc:Choice>
    <mc:Fallback xmlns="">
      <p:transition spd="slow">
        <p:fade/>
      </p:transition>
    </mc:Fallback>
  </mc:AlternateContent>
  <p:hf sldNum="0"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13258800" y="411958"/>
            <a:ext cx="4114800" cy="8777288"/>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914400" y="411958"/>
            <a:ext cx="12039600" cy="877728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AF5BAC29-D49C-46F4-A5C1-8DFCD439920A}" type="datetime1">
              <a:rPr lang="ru-RU" smtClean="0"/>
              <a:t>03.12.2018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pPr marL="0" lvl="0" indent="0" algn="l" rtl="0">
              <a:spcBef>
                <a:spcPts val="0"/>
              </a:spcBef>
              <a:spcAft>
                <a:spcPts val="0"/>
              </a:spcAft>
              <a:buNone/>
            </a:pPr>
            <a:r>
              <a:rPr lang="en-US"/>
              <a:t>page</a:t>
            </a:r>
            <a:endParaRPr lang="en-US" sz="1400" b="0">
              <a:solidFill>
                <a:srgbClr val="000000"/>
              </a:solidFill>
              <a:latin typeface="Arial"/>
              <a:ea typeface="Arial"/>
              <a:cs typeface="Arial"/>
              <a:sym typeface="Arial"/>
            </a:endParaRPr>
          </a:p>
          <a:p>
            <a:pPr marL="0" lvl="0" indent="0" algn="l" rtl="0">
              <a:spcBef>
                <a:spcPts val="0"/>
              </a:spcBef>
              <a:spcAft>
                <a:spcPts val="0"/>
              </a:spcAft>
              <a:buNone/>
            </a:pPr>
            <a:r>
              <a:rPr lang="en-US"/>
              <a:t>0</a:t>
            </a:r>
            <a:fld id="{00000000-1234-1234-1234-123412341234}" type="slidenum">
              <a:rPr lang="en-US" smtClean="0"/>
              <a:t>‹#›</a:t>
            </a:fld>
            <a:endParaRPr/>
          </a:p>
        </p:txBody>
      </p:sp>
    </p:spTree>
    <p:extLst>
      <p:ext uri="{BB962C8B-B14F-4D97-AF65-F5344CB8AC3E}">
        <p14:creationId xmlns:p14="http://schemas.microsoft.com/office/powerpoint/2010/main" val="1879308993"/>
      </p:ext>
    </p:extLst>
  </p:cSld>
  <p:clrMapOvr>
    <a:masterClrMapping/>
  </p:clrMapOvr>
  <mc:AlternateContent xmlns:mc="http://schemas.openxmlformats.org/markup-compatibility/2006" xmlns:p14="http://schemas.microsoft.com/office/powerpoint/2010/main">
    <mc:Choice Requires="p14">
      <p:transition spd="slow" p14:dur="2500">
        <p14:flip dir="l"/>
      </p:transition>
    </mc:Choice>
    <mc:Fallback xmlns="">
      <p:transition spd="slow">
        <p:fade/>
      </p:transition>
    </mc:Fallback>
  </mc:AlternateContent>
  <p:hf sldNum="0"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DEFAULT SLIDE">
  <p:cSld name="DEFAULT SLIDE">
    <p:spTree>
      <p:nvGrpSpPr>
        <p:cNvPr id="1" name="Shape 15"/>
        <p:cNvGrpSpPr/>
        <p:nvPr/>
      </p:nvGrpSpPr>
      <p:grpSpPr>
        <a:xfrm>
          <a:off x="0" y="0"/>
          <a:ext cx="0" cy="0"/>
          <a:chOff x="0" y="0"/>
          <a:chExt cx="0" cy="0"/>
        </a:xfrm>
      </p:grpSpPr>
      <p:sp>
        <p:nvSpPr>
          <p:cNvPr id="16" name="Google Shape;16;p3"/>
          <p:cNvSpPr txBox="1">
            <a:spLocks noGrp="1"/>
          </p:cNvSpPr>
          <p:nvPr>
            <p:ph type="title"/>
          </p:nvPr>
        </p:nvSpPr>
        <p:spPr>
          <a:xfrm>
            <a:off x="876300" y="571411"/>
            <a:ext cx="8267700" cy="715581"/>
          </a:xfrm>
          <a:prstGeom prst="rect">
            <a:avLst/>
          </a:prstGeom>
          <a:noFill/>
          <a:ln>
            <a:noFill/>
          </a:ln>
        </p:spPr>
        <p:txBody>
          <a:bodyPr spcFirstLastPara="1" wrap="square" lIns="91425" tIns="45700" rIns="91425" bIns="45700" anchor="t" anchorCtr="0"/>
          <a:lstStyle>
            <a:lvl1pPr marR="0" lvl="0" algn="l" rtl="0">
              <a:lnSpc>
                <a:spcPct val="90000"/>
              </a:lnSpc>
              <a:spcBef>
                <a:spcPts val="0"/>
              </a:spcBef>
              <a:spcAft>
                <a:spcPts val="0"/>
              </a:spcAft>
              <a:buClr>
                <a:schemeClr val="dk1"/>
              </a:buClr>
              <a:buSzPts val="4500"/>
              <a:buFont typeface="Roboto"/>
              <a:buNone/>
              <a:defRPr sz="4500" b="1" i="0" u="none" strike="noStrike" cap="none">
                <a:solidFill>
                  <a:schemeClr val="dk1"/>
                </a:solidFill>
                <a:latin typeface="Roboto"/>
                <a:ea typeface="Roboto"/>
                <a:cs typeface="Roboto"/>
                <a:sym typeface="Roboto"/>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7" name="Google Shape;17;p3"/>
          <p:cNvSpPr txBox="1">
            <a:spLocks noGrp="1"/>
          </p:cNvSpPr>
          <p:nvPr>
            <p:ph type="sldNum" idx="12"/>
          </p:nvPr>
        </p:nvSpPr>
        <p:spPr>
          <a:xfrm>
            <a:off x="16916400" y="9072685"/>
            <a:ext cx="1733550" cy="954107"/>
          </a:xfrm>
          <a:prstGeom prst="rect">
            <a:avLst/>
          </a:prstGeom>
          <a:noFill/>
          <a:ln>
            <a:noFill/>
          </a:ln>
        </p:spPr>
        <p:txBody>
          <a:bodyPr spcFirstLastPara="1" wrap="square" lIns="91425" tIns="45700" rIns="91425" bIns="45700" anchor="t" anchorCtr="0">
            <a:noAutofit/>
          </a:bodyPr>
          <a:lstStyle>
            <a:lvl1pPr marL="0" marR="0" lvl="0" indent="0" algn="l">
              <a:spcBef>
                <a:spcPts val="0"/>
              </a:spcBef>
              <a:buNone/>
              <a:defRPr sz="2800" b="1">
                <a:solidFill>
                  <a:schemeClr val="accent2"/>
                </a:solidFill>
                <a:latin typeface="Roboto"/>
                <a:ea typeface="Roboto"/>
                <a:cs typeface="Roboto"/>
                <a:sym typeface="Roboto"/>
              </a:defRPr>
            </a:lvl1pPr>
            <a:lvl2pPr marL="0" marR="0" lvl="1" indent="0" algn="l">
              <a:spcBef>
                <a:spcPts val="0"/>
              </a:spcBef>
              <a:buNone/>
              <a:defRPr sz="2800" b="1">
                <a:solidFill>
                  <a:schemeClr val="accent2"/>
                </a:solidFill>
                <a:latin typeface="Roboto"/>
                <a:ea typeface="Roboto"/>
                <a:cs typeface="Roboto"/>
                <a:sym typeface="Roboto"/>
              </a:defRPr>
            </a:lvl2pPr>
            <a:lvl3pPr marL="0" marR="0" lvl="2" indent="0" algn="l">
              <a:spcBef>
                <a:spcPts val="0"/>
              </a:spcBef>
              <a:buNone/>
              <a:defRPr sz="2800" b="1">
                <a:solidFill>
                  <a:schemeClr val="accent2"/>
                </a:solidFill>
                <a:latin typeface="Roboto"/>
                <a:ea typeface="Roboto"/>
                <a:cs typeface="Roboto"/>
                <a:sym typeface="Roboto"/>
              </a:defRPr>
            </a:lvl3pPr>
            <a:lvl4pPr marL="0" marR="0" lvl="3" indent="0" algn="l">
              <a:spcBef>
                <a:spcPts val="0"/>
              </a:spcBef>
              <a:buNone/>
              <a:defRPr sz="2800" b="1">
                <a:solidFill>
                  <a:schemeClr val="accent2"/>
                </a:solidFill>
                <a:latin typeface="Roboto"/>
                <a:ea typeface="Roboto"/>
                <a:cs typeface="Roboto"/>
                <a:sym typeface="Roboto"/>
              </a:defRPr>
            </a:lvl4pPr>
            <a:lvl5pPr marL="0" marR="0" lvl="4" indent="0" algn="l">
              <a:spcBef>
                <a:spcPts val="0"/>
              </a:spcBef>
              <a:buNone/>
              <a:defRPr sz="2800" b="1">
                <a:solidFill>
                  <a:schemeClr val="accent2"/>
                </a:solidFill>
                <a:latin typeface="Roboto"/>
                <a:ea typeface="Roboto"/>
                <a:cs typeface="Roboto"/>
                <a:sym typeface="Roboto"/>
              </a:defRPr>
            </a:lvl5pPr>
            <a:lvl6pPr marL="0" marR="0" lvl="5" indent="0" algn="l">
              <a:spcBef>
                <a:spcPts val="0"/>
              </a:spcBef>
              <a:buNone/>
              <a:defRPr sz="2800" b="1">
                <a:solidFill>
                  <a:schemeClr val="accent2"/>
                </a:solidFill>
                <a:latin typeface="Roboto"/>
                <a:ea typeface="Roboto"/>
                <a:cs typeface="Roboto"/>
                <a:sym typeface="Roboto"/>
              </a:defRPr>
            </a:lvl6pPr>
            <a:lvl7pPr marL="0" marR="0" lvl="6" indent="0" algn="l">
              <a:spcBef>
                <a:spcPts val="0"/>
              </a:spcBef>
              <a:buNone/>
              <a:defRPr sz="2800" b="1">
                <a:solidFill>
                  <a:schemeClr val="accent2"/>
                </a:solidFill>
                <a:latin typeface="Roboto"/>
                <a:ea typeface="Roboto"/>
                <a:cs typeface="Roboto"/>
                <a:sym typeface="Roboto"/>
              </a:defRPr>
            </a:lvl7pPr>
            <a:lvl8pPr marL="0" marR="0" lvl="7" indent="0" algn="l">
              <a:spcBef>
                <a:spcPts val="0"/>
              </a:spcBef>
              <a:buNone/>
              <a:defRPr sz="2800" b="1">
                <a:solidFill>
                  <a:schemeClr val="accent2"/>
                </a:solidFill>
                <a:latin typeface="Roboto"/>
                <a:ea typeface="Roboto"/>
                <a:cs typeface="Roboto"/>
                <a:sym typeface="Roboto"/>
              </a:defRPr>
            </a:lvl8pPr>
            <a:lvl9pPr marL="0" marR="0" lvl="8" indent="0" algn="l">
              <a:spcBef>
                <a:spcPts val="0"/>
              </a:spcBef>
              <a:buNone/>
              <a:defRPr sz="2800" b="1">
                <a:solidFill>
                  <a:schemeClr val="accent2"/>
                </a:solidFill>
                <a:latin typeface="Roboto"/>
                <a:ea typeface="Roboto"/>
                <a:cs typeface="Roboto"/>
                <a:sym typeface="Roboto"/>
              </a:defRPr>
            </a:lvl9pPr>
          </a:lstStyle>
          <a:p>
            <a:pPr marL="0" lvl="0" indent="0" algn="l" rtl="0">
              <a:spcBef>
                <a:spcPts val="0"/>
              </a:spcBef>
              <a:spcAft>
                <a:spcPts val="0"/>
              </a:spcAft>
              <a:buNone/>
            </a:pPr>
            <a:r>
              <a:rPr lang="en-US"/>
              <a:t>page</a:t>
            </a:r>
            <a:endParaRPr/>
          </a:p>
          <a:p>
            <a:pPr marL="0" lvl="0" indent="0" algn="l" rtl="0">
              <a:spcBef>
                <a:spcPts val="0"/>
              </a:spcBef>
              <a:spcAft>
                <a:spcPts val="0"/>
              </a:spcAft>
              <a:buNone/>
            </a:pPr>
            <a:r>
              <a:rPr lang="en-US"/>
              <a:t>0</a:t>
            </a:r>
            <a:fld id="{00000000-1234-1234-1234-123412341234}" type="slidenum">
              <a:rPr lang="en-US"/>
              <a:t>‹#›</a:t>
            </a:fld>
            <a:endParaRPr/>
          </a:p>
        </p:txBody>
      </p:sp>
    </p:spTree>
    <p:extLst>
      <p:ext uri="{BB962C8B-B14F-4D97-AF65-F5344CB8AC3E}">
        <p14:creationId xmlns:p14="http://schemas.microsoft.com/office/powerpoint/2010/main" val="4044108205"/>
      </p:ext>
    </p:extLst>
  </p:cSld>
  <p:clrMapOvr>
    <a:masterClrMapping/>
  </p:clrMapOvr>
  <mc:AlternateContent xmlns:mc="http://schemas.openxmlformats.org/markup-compatibility/2006" xmlns:p14="http://schemas.microsoft.com/office/powerpoint/2010/main">
    <mc:Choice Requires="p14">
      <p:transition spd="slow" p14:dur="2500">
        <p14:flip dir="l"/>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371600" y="3195639"/>
            <a:ext cx="15544800" cy="2205038"/>
          </a:xfrm>
        </p:spPr>
        <p:txBody>
          <a:bodyPr/>
          <a:lstStyle/>
          <a:p>
            <a:r>
              <a:rPr lang="ru-RU"/>
              <a:t>Образец заголовка</a:t>
            </a:r>
          </a:p>
        </p:txBody>
      </p:sp>
      <p:sp>
        <p:nvSpPr>
          <p:cNvPr id="3" name="Подзаголовок 2"/>
          <p:cNvSpPr>
            <a:spLocks noGrp="1"/>
          </p:cNvSpPr>
          <p:nvPr>
            <p:ph type="subTitle" idx="1"/>
          </p:nvPr>
        </p:nvSpPr>
        <p:spPr>
          <a:xfrm>
            <a:off x="2743200" y="5829300"/>
            <a:ext cx="12801600" cy="2628900"/>
          </a:xfrm>
        </p:spPr>
        <p:txBody>
          <a:bodyPr/>
          <a:lstStyle>
            <a:lvl1pPr marL="0" indent="0" algn="ctr">
              <a:buNone/>
              <a:defRPr>
                <a:solidFill>
                  <a:schemeClr val="tx1">
                    <a:tint val="75000"/>
                  </a:schemeClr>
                </a:solidFill>
              </a:defRPr>
            </a:lvl1pPr>
            <a:lvl2pPr marL="914400" indent="0" algn="ctr">
              <a:buNone/>
              <a:defRPr>
                <a:solidFill>
                  <a:schemeClr val="tx1">
                    <a:tint val="75000"/>
                  </a:schemeClr>
                </a:solidFill>
              </a:defRPr>
            </a:lvl2pPr>
            <a:lvl3pPr marL="1828800" indent="0" algn="ctr">
              <a:buNone/>
              <a:defRPr>
                <a:solidFill>
                  <a:schemeClr val="tx1">
                    <a:tint val="75000"/>
                  </a:schemeClr>
                </a:solidFill>
              </a:defRPr>
            </a:lvl3pPr>
            <a:lvl4pPr marL="2743200" indent="0" algn="ctr">
              <a:buNone/>
              <a:defRPr>
                <a:solidFill>
                  <a:schemeClr val="tx1">
                    <a:tint val="75000"/>
                  </a:schemeClr>
                </a:solidFill>
              </a:defRPr>
            </a:lvl4pPr>
            <a:lvl5pPr marL="3657600" indent="0" algn="ctr">
              <a:buNone/>
              <a:defRPr>
                <a:solidFill>
                  <a:schemeClr val="tx1">
                    <a:tint val="75000"/>
                  </a:schemeClr>
                </a:solidFill>
              </a:defRPr>
            </a:lvl5pPr>
            <a:lvl6pPr marL="4572000" indent="0" algn="ctr">
              <a:buNone/>
              <a:defRPr>
                <a:solidFill>
                  <a:schemeClr val="tx1">
                    <a:tint val="75000"/>
                  </a:schemeClr>
                </a:solidFill>
              </a:defRPr>
            </a:lvl6pPr>
            <a:lvl7pPr marL="5486400" indent="0" algn="ctr">
              <a:buNone/>
              <a:defRPr>
                <a:solidFill>
                  <a:schemeClr val="tx1">
                    <a:tint val="75000"/>
                  </a:schemeClr>
                </a:solidFill>
              </a:defRPr>
            </a:lvl7pPr>
            <a:lvl8pPr marL="6400800" indent="0" algn="ctr">
              <a:buNone/>
              <a:defRPr>
                <a:solidFill>
                  <a:schemeClr val="tx1">
                    <a:tint val="75000"/>
                  </a:schemeClr>
                </a:solidFill>
              </a:defRPr>
            </a:lvl8pPr>
            <a:lvl9pPr marL="73152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fld id="{04250FB6-EC29-4334-8AF8-F7D465EB0784}" type="datetime1">
              <a:rPr lang="ru-RU" smtClean="0"/>
              <a:t>03.12.2018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pPr marL="0" lvl="0" indent="0" algn="l" rtl="0">
              <a:spcBef>
                <a:spcPts val="0"/>
              </a:spcBef>
              <a:spcAft>
                <a:spcPts val="0"/>
              </a:spcAft>
              <a:buNone/>
            </a:pPr>
            <a:r>
              <a:rPr lang="en-US"/>
              <a:t>page</a:t>
            </a:r>
            <a:endParaRPr lang="en-US" sz="1400" b="0">
              <a:solidFill>
                <a:srgbClr val="000000"/>
              </a:solidFill>
              <a:latin typeface="Arial"/>
              <a:ea typeface="Arial"/>
              <a:cs typeface="Arial"/>
              <a:sym typeface="Arial"/>
            </a:endParaRPr>
          </a:p>
          <a:p>
            <a:pPr marL="0" lvl="0" indent="0" algn="l" rtl="0">
              <a:spcBef>
                <a:spcPts val="0"/>
              </a:spcBef>
              <a:spcAft>
                <a:spcPts val="0"/>
              </a:spcAft>
              <a:buNone/>
            </a:pPr>
            <a:r>
              <a:rPr lang="en-US"/>
              <a:t>0</a:t>
            </a:r>
            <a:fld id="{00000000-1234-1234-1234-123412341234}" type="slidenum">
              <a:rPr lang="en-US" smtClean="0"/>
              <a:t>‹#›</a:t>
            </a:fld>
            <a:endParaRPr/>
          </a:p>
        </p:txBody>
      </p:sp>
    </p:spTree>
    <p:extLst>
      <p:ext uri="{BB962C8B-B14F-4D97-AF65-F5344CB8AC3E}">
        <p14:creationId xmlns:p14="http://schemas.microsoft.com/office/powerpoint/2010/main" val="3161850686"/>
      </p:ext>
    </p:extLst>
  </p:cSld>
  <p:clrMapOvr>
    <a:masterClrMapping/>
  </p:clrMapOvr>
  <mc:AlternateContent xmlns:mc="http://schemas.openxmlformats.org/markup-compatibility/2006" xmlns:p14="http://schemas.microsoft.com/office/powerpoint/2010/main">
    <mc:Choice Requires="p14">
      <p:transition spd="slow" p14:dur="2500">
        <p14:flip dir="l"/>
      </p:transition>
    </mc:Choice>
    <mc:Fallback xmlns="">
      <p:transition spd="slow">
        <p:fade/>
      </p:transition>
    </mc:Fallback>
  </mc:AlternateContent>
  <p:hf sldNum="0"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C5800C2B-3608-45CA-A0B3-74A8DFC87E5C}" type="datetime1">
              <a:rPr lang="ru-RU" smtClean="0"/>
              <a:t>03.12.2018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pPr marL="0" lvl="0" indent="0" algn="l" rtl="0">
              <a:spcBef>
                <a:spcPts val="0"/>
              </a:spcBef>
              <a:spcAft>
                <a:spcPts val="0"/>
              </a:spcAft>
              <a:buNone/>
            </a:pPr>
            <a:r>
              <a:rPr lang="en-US"/>
              <a:t>page</a:t>
            </a:r>
            <a:endParaRPr lang="en-US" sz="1400" b="0">
              <a:solidFill>
                <a:srgbClr val="000000"/>
              </a:solidFill>
              <a:latin typeface="Arial"/>
              <a:ea typeface="Arial"/>
              <a:cs typeface="Arial"/>
              <a:sym typeface="Arial"/>
            </a:endParaRPr>
          </a:p>
          <a:p>
            <a:pPr marL="0" lvl="0" indent="0" algn="l" rtl="0">
              <a:spcBef>
                <a:spcPts val="0"/>
              </a:spcBef>
              <a:spcAft>
                <a:spcPts val="0"/>
              </a:spcAft>
              <a:buNone/>
            </a:pPr>
            <a:r>
              <a:rPr lang="en-US"/>
              <a:t>0</a:t>
            </a:r>
            <a:fld id="{00000000-1234-1234-1234-123412341234}" type="slidenum">
              <a:rPr lang="en-US" smtClean="0"/>
              <a:t>‹#›</a:t>
            </a:fld>
            <a:endParaRPr/>
          </a:p>
        </p:txBody>
      </p:sp>
    </p:spTree>
    <p:extLst>
      <p:ext uri="{BB962C8B-B14F-4D97-AF65-F5344CB8AC3E}">
        <p14:creationId xmlns:p14="http://schemas.microsoft.com/office/powerpoint/2010/main" val="3420837188"/>
      </p:ext>
    </p:extLst>
  </p:cSld>
  <p:clrMapOvr>
    <a:masterClrMapping/>
  </p:clrMapOvr>
  <mc:AlternateContent xmlns:mc="http://schemas.openxmlformats.org/markup-compatibility/2006" xmlns:p14="http://schemas.microsoft.com/office/powerpoint/2010/main">
    <mc:Choice Requires="p14">
      <p:transition spd="slow" p14:dur="2500">
        <p14:flip dir="l"/>
      </p:transition>
    </mc:Choice>
    <mc:Fallback xmlns="">
      <p:transition spd="slow">
        <p:fade/>
      </p:transition>
    </mc:Fallback>
  </mc:AlternateContent>
  <p:hf sldNum="0"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44626" y="6610352"/>
            <a:ext cx="15544800" cy="2043112"/>
          </a:xfrm>
        </p:spPr>
        <p:txBody>
          <a:bodyPr anchor="t"/>
          <a:lstStyle>
            <a:lvl1pPr algn="l">
              <a:defRPr sz="8000" b="1" cap="all"/>
            </a:lvl1pPr>
          </a:lstStyle>
          <a:p>
            <a:r>
              <a:rPr lang="ru-RU"/>
              <a:t>Образец заголовка</a:t>
            </a:r>
          </a:p>
        </p:txBody>
      </p:sp>
      <p:sp>
        <p:nvSpPr>
          <p:cNvPr id="3" name="Текст 2"/>
          <p:cNvSpPr>
            <a:spLocks noGrp="1"/>
          </p:cNvSpPr>
          <p:nvPr>
            <p:ph type="body" idx="1"/>
          </p:nvPr>
        </p:nvSpPr>
        <p:spPr>
          <a:xfrm>
            <a:off x="1444626" y="4360070"/>
            <a:ext cx="15544800" cy="2250280"/>
          </a:xfrm>
        </p:spPr>
        <p:txBody>
          <a:bodyPr anchor="b"/>
          <a:lstStyle>
            <a:lvl1pPr marL="0" indent="0">
              <a:buNone/>
              <a:defRPr sz="4000">
                <a:solidFill>
                  <a:schemeClr val="tx1">
                    <a:tint val="75000"/>
                  </a:schemeClr>
                </a:solidFill>
              </a:defRPr>
            </a:lvl1pPr>
            <a:lvl2pPr marL="914400" indent="0">
              <a:buNone/>
              <a:defRPr sz="3600">
                <a:solidFill>
                  <a:schemeClr val="tx1">
                    <a:tint val="75000"/>
                  </a:schemeClr>
                </a:solidFill>
              </a:defRPr>
            </a:lvl2pPr>
            <a:lvl3pPr marL="1828800" indent="0">
              <a:buNone/>
              <a:defRPr sz="3200">
                <a:solidFill>
                  <a:schemeClr val="tx1">
                    <a:tint val="75000"/>
                  </a:schemeClr>
                </a:solidFill>
              </a:defRPr>
            </a:lvl3pPr>
            <a:lvl4pPr marL="2743200" indent="0">
              <a:buNone/>
              <a:defRPr sz="2800">
                <a:solidFill>
                  <a:schemeClr val="tx1">
                    <a:tint val="75000"/>
                  </a:schemeClr>
                </a:solidFill>
              </a:defRPr>
            </a:lvl4pPr>
            <a:lvl5pPr marL="3657600" indent="0">
              <a:buNone/>
              <a:defRPr sz="2800">
                <a:solidFill>
                  <a:schemeClr val="tx1">
                    <a:tint val="75000"/>
                  </a:schemeClr>
                </a:solidFill>
              </a:defRPr>
            </a:lvl5pPr>
            <a:lvl6pPr marL="4572000" indent="0">
              <a:buNone/>
              <a:defRPr sz="2800">
                <a:solidFill>
                  <a:schemeClr val="tx1">
                    <a:tint val="75000"/>
                  </a:schemeClr>
                </a:solidFill>
              </a:defRPr>
            </a:lvl6pPr>
            <a:lvl7pPr marL="5486400" indent="0">
              <a:buNone/>
              <a:defRPr sz="2800">
                <a:solidFill>
                  <a:schemeClr val="tx1">
                    <a:tint val="75000"/>
                  </a:schemeClr>
                </a:solidFill>
              </a:defRPr>
            </a:lvl7pPr>
            <a:lvl8pPr marL="6400800" indent="0">
              <a:buNone/>
              <a:defRPr sz="2800">
                <a:solidFill>
                  <a:schemeClr val="tx1">
                    <a:tint val="75000"/>
                  </a:schemeClr>
                </a:solidFill>
              </a:defRPr>
            </a:lvl8pPr>
            <a:lvl9pPr marL="7315200" indent="0">
              <a:buNone/>
              <a:defRPr sz="28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F23B37C6-4021-4C59-AA90-02274D3E4B0B}" type="datetime1">
              <a:rPr lang="ru-RU" smtClean="0"/>
              <a:t>03.12.2018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pPr marL="0" lvl="0" indent="0" algn="l" rtl="0">
              <a:spcBef>
                <a:spcPts val="0"/>
              </a:spcBef>
              <a:spcAft>
                <a:spcPts val="0"/>
              </a:spcAft>
              <a:buNone/>
            </a:pPr>
            <a:r>
              <a:rPr lang="en-US"/>
              <a:t>page</a:t>
            </a:r>
            <a:endParaRPr lang="en-US" sz="1400" b="0">
              <a:solidFill>
                <a:srgbClr val="000000"/>
              </a:solidFill>
              <a:latin typeface="Arial"/>
              <a:ea typeface="Arial"/>
              <a:cs typeface="Arial"/>
              <a:sym typeface="Arial"/>
            </a:endParaRPr>
          </a:p>
          <a:p>
            <a:pPr marL="0" lvl="0" indent="0" algn="l" rtl="0">
              <a:spcBef>
                <a:spcPts val="0"/>
              </a:spcBef>
              <a:spcAft>
                <a:spcPts val="0"/>
              </a:spcAft>
              <a:buNone/>
            </a:pPr>
            <a:r>
              <a:rPr lang="en-US"/>
              <a:t>0</a:t>
            </a:r>
            <a:fld id="{00000000-1234-1234-1234-123412341234}" type="slidenum">
              <a:rPr lang="en-US" smtClean="0"/>
              <a:t>‹#›</a:t>
            </a:fld>
            <a:endParaRPr/>
          </a:p>
        </p:txBody>
      </p:sp>
    </p:spTree>
    <p:extLst>
      <p:ext uri="{BB962C8B-B14F-4D97-AF65-F5344CB8AC3E}">
        <p14:creationId xmlns:p14="http://schemas.microsoft.com/office/powerpoint/2010/main" val="317885466"/>
      </p:ext>
    </p:extLst>
  </p:cSld>
  <p:clrMapOvr>
    <a:masterClrMapping/>
  </p:clrMapOvr>
  <mc:AlternateContent xmlns:mc="http://schemas.openxmlformats.org/markup-compatibility/2006" xmlns:p14="http://schemas.microsoft.com/office/powerpoint/2010/main">
    <mc:Choice Requires="p14">
      <p:transition spd="slow" p14:dur="2500">
        <p14:flip dir="l"/>
      </p:transition>
    </mc:Choice>
    <mc:Fallback xmlns="">
      <p:transition spd="slow">
        <p:fade/>
      </p:transition>
    </mc:Fallback>
  </mc:AlternateContent>
  <p:hf sldNum="0"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914400" y="2400302"/>
            <a:ext cx="8077200" cy="6788944"/>
          </a:xfrm>
        </p:spPr>
        <p:txBody>
          <a:bodyPr/>
          <a:lstStyle>
            <a:lvl1pPr>
              <a:defRPr sz="5600"/>
            </a:lvl1pPr>
            <a:lvl2pPr>
              <a:defRPr sz="4800"/>
            </a:lvl2pPr>
            <a:lvl3pPr>
              <a:defRPr sz="4000"/>
            </a:lvl3pPr>
            <a:lvl4pPr>
              <a:defRPr sz="3600"/>
            </a:lvl4pPr>
            <a:lvl5pPr>
              <a:defRPr sz="3600"/>
            </a:lvl5pPr>
            <a:lvl6pPr>
              <a:defRPr sz="3600"/>
            </a:lvl6pPr>
            <a:lvl7pPr>
              <a:defRPr sz="3600"/>
            </a:lvl7pPr>
            <a:lvl8pPr>
              <a:defRPr sz="3600"/>
            </a:lvl8pPr>
            <a:lvl9pPr>
              <a:defRPr sz="3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9296400" y="2400302"/>
            <a:ext cx="8077200" cy="6788944"/>
          </a:xfrm>
        </p:spPr>
        <p:txBody>
          <a:bodyPr/>
          <a:lstStyle>
            <a:lvl1pPr>
              <a:defRPr sz="5600"/>
            </a:lvl1pPr>
            <a:lvl2pPr>
              <a:defRPr sz="4800"/>
            </a:lvl2pPr>
            <a:lvl3pPr>
              <a:defRPr sz="4000"/>
            </a:lvl3pPr>
            <a:lvl4pPr>
              <a:defRPr sz="3600"/>
            </a:lvl4pPr>
            <a:lvl5pPr>
              <a:defRPr sz="3600"/>
            </a:lvl5pPr>
            <a:lvl6pPr>
              <a:defRPr sz="3600"/>
            </a:lvl6pPr>
            <a:lvl7pPr>
              <a:defRPr sz="3600"/>
            </a:lvl7pPr>
            <a:lvl8pPr>
              <a:defRPr sz="3600"/>
            </a:lvl8pPr>
            <a:lvl9pPr>
              <a:defRPr sz="3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D091F162-FAE9-4419-917D-B35F3E2736C4}" type="datetime1">
              <a:rPr lang="ru-RU" smtClean="0"/>
              <a:t>03.12.2018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pPr marL="0" lvl="0" indent="0" algn="l" rtl="0">
              <a:spcBef>
                <a:spcPts val="0"/>
              </a:spcBef>
              <a:spcAft>
                <a:spcPts val="0"/>
              </a:spcAft>
              <a:buNone/>
            </a:pPr>
            <a:r>
              <a:rPr lang="en-US"/>
              <a:t>page</a:t>
            </a:r>
            <a:endParaRPr lang="en-US" sz="1400" b="0">
              <a:solidFill>
                <a:srgbClr val="000000"/>
              </a:solidFill>
              <a:latin typeface="Arial"/>
              <a:ea typeface="Arial"/>
              <a:cs typeface="Arial"/>
              <a:sym typeface="Arial"/>
            </a:endParaRPr>
          </a:p>
          <a:p>
            <a:pPr marL="0" lvl="0" indent="0" algn="l" rtl="0">
              <a:spcBef>
                <a:spcPts val="0"/>
              </a:spcBef>
              <a:spcAft>
                <a:spcPts val="0"/>
              </a:spcAft>
              <a:buNone/>
            </a:pPr>
            <a:r>
              <a:rPr lang="en-US"/>
              <a:t>0</a:t>
            </a:r>
            <a:fld id="{00000000-1234-1234-1234-123412341234}" type="slidenum">
              <a:rPr lang="en-US" smtClean="0"/>
              <a:t>‹#›</a:t>
            </a:fld>
            <a:endParaRPr/>
          </a:p>
        </p:txBody>
      </p:sp>
    </p:spTree>
    <p:extLst>
      <p:ext uri="{BB962C8B-B14F-4D97-AF65-F5344CB8AC3E}">
        <p14:creationId xmlns:p14="http://schemas.microsoft.com/office/powerpoint/2010/main" val="3934381621"/>
      </p:ext>
    </p:extLst>
  </p:cSld>
  <p:clrMapOvr>
    <a:masterClrMapping/>
  </p:clrMapOvr>
  <mc:AlternateContent xmlns:mc="http://schemas.openxmlformats.org/markup-compatibility/2006" xmlns:p14="http://schemas.microsoft.com/office/powerpoint/2010/main">
    <mc:Choice Requires="p14">
      <p:transition spd="slow" p14:dur="2500">
        <p14:flip dir="l"/>
      </p:transition>
    </mc:Choice>
    <mc:Fallback xmlns="">
      <p:transition spd="slow">
        <p:fade/>
      </p:transition>
    </mc:Fallback>
  </mc:AlternateContent>
  <p:hf sldNum="0"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914400" y="2302670"/>
            <a:ext cx="8080376" cy="959644"/>
          </a:xfr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ru-RU"/>
              <a:t>Образец текста</a:t>
            </a:r>
          </a:p>
        </p:txBody>
      </p:sp>
      <p:sp>
        <p:nvSpPr>
          <p:cNvPr id="4" name="Содержимое 3"/>
          <p:cNvSpPr>
            <a:spLocks noGrp="1"/>
          </p:cNvSpPr>
          <p:nvPr>
            <p:ph sz="half" idx="2"/>
          </p:nvPr>
        </p:nvSpPr>
        <p:spPr>
          <a:xfrm>
            <a:off x="914400" y="3262312"/>
            <a:ext cx="8080376" cy="5926932"/>
          </a:xfrm>
        </p:spPr>
        <p:txBody>
          <a:bodyPr/>
          <a:lstStyle>
            <a:lvl1pPr>
              <a:defRPr sz="4800"/>
            </a:lvl1pPr>
            <a:lvl2pPr>
              <a:defRPr sz="4000"/>
            </a:lvl2pPr>
            <a:lvl3pPr>
              <a:defRPr sz="3600"/>
            </a:lvl3pPr>
            <a:lvl4pPr>
              <a:defRPr sz="3200"/>
            </a:lvl4pPr>
            <a:lvl5pPr>
              <a:defRPr sz="3200"/>
            </a:lvl5pPr>
            <a:lvl6pPr>
              <a:defRPr sz="3200"/>
            </a:lvl6pPr>
            <a:lvl7pPr>
              <a:defRPr sz="3200"/>
            </a:lvl7pPr>
            <a:lvl8pPr>
              <a:defRPr sz="3200"/>
            </a:lvl8pPr>
            <a:lvl9pPr>
              <a:defRPr sz="32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9290053" y="2302670"/>
            <a:ext cx="8083550" cy="959644"/>
          </a:xfr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ru-RU"/>
              <a:t>Образец текста</a:t>
            </a:r>
          </a:p>
        </p:txBody>
      </p:sp>
      <p:sp>
        <p:nvSpPr>
          <p:cNvPr id="6" name="Содержимое 5"/>
          <p:cNvSpPr>
            <a:spLocks noGrp="1"/>
          </p:cNvSpPr>
          <p:nvPr>
            <p:ph sz="quarter" idx="4"/>
          </p:nvPr>
        </p:nvSpPr>
        <p:spPr>
          <a:xfrm>
            <a:off x="9290053" y="3262312"/>
            <a:ext cx="8083550" cy="5926932"/>
          </a:xfrm>
        </p:spPr>
        <p:txBody>
          <a:bodyPr/>
          <a:lstStyle>
            <a:lvl1pPr>
              <a:defRPr sz="4800"/>
            </a:lvl1pPr>
            <a:lvl2pPr>
              <a:defRPr sz="4000"/>
            </a:lvl2pPr>
            <a:lvl3pPr>
              <a:defRPr sz="3600"/>
            </a:lvl3pPr>
            <a:lvl4pPr>
              <a:defRPr sz="3200"/>
            </a:lvl4pPr>
            <a:lvl5pPr>
              <a:defRPr sz="3200"/>
            </a:lvl5pPr>
            <a:lvl6pPr>
              <a:defRPr sz="3200"/>
            </a:lvl6pPr>
            <a:lvl7pPr>
              <a:defRPr sz="3200"/>
            </a:lvl7pPr>
            <a:lvl8pPr>
              <a:defRPr sz="3200"/>
            </a:lvl8pPr>
            <a:lvl9pPr>
              <a:defRPr sz="32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E93FA5F1-7854-446C-9FC9-D6A7503E4315}" type="datetime1">
              <a:rPr lang="ru-RU" smtClean="0"/>
              <a:t>03.12.2018</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pPr marL="0" lvl="0" indent="0" algn="l" rtl="0">
              <a:spcBef>
                <a:spcPts val="0"/>
              </a:spcBef>
              <a:spcAft>
                <a:spcPts val="0"/>
              </a:spcAft>
              <a:buNone/>
            </a:pPr>
            <a:r>
              <a:rPr lang="en-US"/>
              <a:t>page</a:t>
            </a:r>
            <a:endParaRPr lang="en-US" sz="1400" b="0">
              <a:solidFill>
                <a:srgbClr val="000000"/>
              </a:solidFill>
              <a:latin typeface="Arial"/>
              <a:ea typeface="Arial"/>
              <a:cs typeface="Arial"/>
              <a:sym typeface="Arial"/>
            </a:endParaRPr>
          </a:p>
          <a:p>
            <a:pPr marL="0" lvl="0" indent="0" algn="l" rtl="0">
              <a:spcBef>
                <a:spcPts val="0"/>
              </a:spcBef>
              <a:spcAft>
                <a:spcPts val="0"/>
              </a:spcAft>
              <a:buNone/>
            </a:pPr>
            <a:r>
              <a:rPr lang="en-US"/>
              <a:t>0</a:t>
            </a:r>
            <a:fld id="{00000000-1234-1234-1234-123412341234}" type="slidenum">
              <a:rPr lang="en-US" smtClean="0"/>
              <a:t>‹#›</a:t>
            </a:fld>
            <a:endParaRPr/>
          </a:p>
        </p:txBody>
      </p:sp>
    </p:spTree>
    <p:extLst>
      <p:ext uri="{BB962C8B-B14F-4D97-AF65-F5344CB8AC3E}">
        <p14:creationId xmlns:p14="http://schemas.microsoft.com/office/powerpoint/2010/main" val="3889557099"/>
      </p:ext>
    </p:extLst>
  </p:cSld>
  <p:clrMapOvr>
    <a:masterClrMapping/>
  </p:clrMapOvr>
  <mc:AlternateContent xmlns:mc="http://schemas.openxmlformats.org/markup-compatibility/2006" xmlns:p14="http://schemas.microsoft.com/office/powerpoint/2010/main">
    <mc:Choice Requires="p14">
      <p:transition spd="slow" p14:dur="2500">
        <p14:flip dir="l"/>
      </p:transition>
    </mc:Choice>
    <mc:Fallback xmlns="">
      <p:transition spd="slow">
        <p:fade/>
      </p:transition>
    </mc:Fallback>
  </mc:AlternateContent>
  <p:hf sldNum="0"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C42617E2-1C8D-45B5-83A8-7F7044BDCE10}" type="datetime1">
              <a:rPr lang="ru-RU" smtClean="0"/>
              <a:t>03.12.2018</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pPr marL="0" lvl="0" indent="0" algn="l" rtl="0">
              <a:spcBef>
                <a:spcPts val="0"/>
              </a:spcBef>
              <a:spcAft>
                <a:spcPts val="0"/>
              </a:spcAft>
              <a:buNone/>
            </a:pPr>
            <a:r>
              <a:rPr lang="en-US"/>
              <a:t>page</a:t>
            </a:r>
            <a:endParaRPr lang="en-US" sz="1400" b="0">
              <a:solidFill>
                <a:srgbClr val="000000"/>
              </a:solidFill>
              <a:latin typeface="Arial"/>
              <a:ea typeface="Arial"/>
              <a:cs typeface="Arial"/>
              <a:sym typeface="Arial"/>
            </a:endParaRPr>
          </a:p>
          <a:p>
            <a:pPr marL="0" lvl="0" indent="0" algn="l" rtl="0">
              <a:spcBef>
                <a:spcPts val="0"/>
              </a:spcBef>
              <a:spcAft>
                <a:spcPts val="0"/>
              </a:spcAft>
              <a:buNone/>
            </a:pPr>
            <a:r>
              <a:rPr lang="en-US"/>
              <a:t>0</a:t>
            </a:r>
            <a:fld id="{00000000-1234-1234-1234-123412341234}" type="slidenum">
              <a:rPr lang="en-US" smtClean="0"/>
              <a:t>‹#›</a:t>
            </a:fld>
            <a:endParaRPr/>
          </a:p>
        </p:txBody>
      </p:sp>
    </p:spTree>
    <p:extLst>
      <p:ext uri="{BB962C8B-B14F-4D97-AF65-F5344CB8AC3E}">
        <p14:creationId xmlns:p14="http://schemas.microsoft.com/office/powerpoint/2010/main" val="2368152634"/>
      </p:ext>
    </p:extLst>
  </p:cSld>
  <p:clrMapOvr>
    <a:masterClrMapping/>
  </p:clrMapOvr>
  <mc:AlternateContent xmlns:mc="http://schemas.openxmlformats.org/markup-compatibility/2006" xmlns:p14="http://schemas.microsoft.com/office/powerpoint/2010/main">
    <mc:Choice Requires="p14">
      <p:transition spd="slow" p14:dur="2500">
        <p14:flip dir="l"/>
      </p:transition>
    </mc:Choice>
    <mc:Fallback xmlns="">
      <p:transition spd="slow">
        <p:fade/>
      </p:transition>
    </mc:Fallback>
  </mc:AlternateContent>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44626" y="6610352"/>
            <a:ext cx="15544800" cy="2043112"/>
          </a:xfrm>
        </p:spPr>
        <p:txBody>
          <a:bodyPr anchor="t"/>
          <a:lstStyle>
            <a:lvl1pPr algn="l">
              <a:defRPr sz="8000" b="1" cap="all"/>
            </a:lvl1pPr>
          </a:lstStyle>
          <a:p>
            <a:r>
              <a:rPr lang="ru-RU"/>
              <a:t>Образец заголовка</a:t>
            </a:r>
          </a:p>
        </p:txBody>
      </p:sp>
      <p:sp>
        <p:nvSpPr>
          <p:cNvPr id="3" name="Текст 2"/>
          <p:cNvSpPr>
            <a:spLocks noGrp="1"/>
          </p:cNvSpPr>
          <p:nvPr>
            <p:ph type="body" idx="1"/>
          </p:nvPr>
        </p:nvSpPr>
        <p:spPr>
          <a:xfrm>
            <a:off x="1444626" y="4360070"/>
            <a:ext cx="15544800" cy="2250280"/>
          </a:xfrm>
        </p:spPr>
        <p:txBody>
          <a:bodyPr anchor="b"/>
          <a:lstStyle>
            <a:lvl1pPr marL="0" indent="0">
              <a:buNone/>
              <a:defRPr sz="4000">
                <a:solidFill>
                  <a:schemeClr val="tx1">
                    <a:tint val="75000"/>
                  </a:schemeClr>
                </a:solidFill>
              </a:defRPr>
            </a:lvl1pPr>
            <a:lvl2pPr marL="914400" indent="0">
              <a:buNone/>
              <a:defRPr sz="3600">
                <a:solidFill>
                  <a:schemeClr val="tx1">
                    <a:tint val="75000"/>
                  </a:schemeClr>
                </a:solidFill>
              </a:defRPr>
            </a:lvl2pPr>
            <a:lvl3pPr marL="1828800" indent="0">
              <a:buNone/>
              <a:defRPr sz="3200">
                <a:solidFill>
                  <a:schemeClr val="tx1">
                    <a:tint val="75000"/>
                  </a:schemeClr>
                </a:solidFill>
              </a:defRPr>
            </a:lvl3pPr>
            <a:lvl4pPr marL="2743200" indent="0">
              <a:buNone/>
              <a:defRPr sz="2800">
                <a:solidFill>
                  <a:schemeClr val="tx1">
                    <a:tint val="75000"/>
                  </a:schemeClr>
                </a:solidFill>
              </a:defRPr>
            </a:lvl4pPr>
            <a:lvl5pPr marL="3657600" indent="0">
              <a:buNone/>
              <a:defRPr sz="2800">
                <a:solidFill>
                  <a:schemeClr val="tx1">
                    <a:tint val="75000"/>
                  </a:schemeClr>
                </a:solidFill>
              </a:defRPr>
            </a:lvl5pPr>
            <a:lvl6pPr marL="4572000" indent="0">
              <a:buNone/>
              <a:defRPr sz="2800">
                <a:solidFill>
                  <a:schemeClr val="tx1">
                    <a:tint val="75000"/>
                  </a:schemeClr>
                </a:solidFill>
              </a:defRPr>
            </a:lvl6pPr>
            <a:lvl7pPr marL="5486400" indent="0">
              <a:buNone/>
              <a:defRPr sz="2800">
                <a:solidFill>
                  <a:schemeClr val="tx1">
                    <a:tint val="75000"/>
                  </a:schemeClr>
                </a:solidFill>
              </a:defRPr>
            </a:lvl7pPr>
            <a:lvl8pPr marL="6400800" indent="0">
              <a:buNone/>
              <a:defRPr sz="2800">
                <a:solidFill>
                  <a:schemeClr val="tx1">
                    <a:tint val="75000"/>
                  </a:schemeClr>
                </a:solidFill>
              </a:defRPr>
            </a:lvl8pPr>
            <a:lvl9pPr marL="7315200" indent="0">
              <a:buNone/>
              <a:defRPr sz="28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F23B37C6-4021-4C59-AA90-02274D3E4B0B}" type="datetime1">
              <a:rPr lang="ru-RU" smtClean="0"/>
              <a:t>03.12.2018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pPr marL="0" lvl="0" indent="0" algn="l" rtl="0">
              <a:spcBef>
                <a:spcPts val="0"/>
              </a:spcBef>
              <a:spcAft>
                <a:spcPts val="0"/>
              </a:spcAft>
              <a:buNone/>
            </a:pPr>
            <a:r>
              <a:rPr lang="en-US"/>
              <a:t>page</a:t>
            </a:r>
            <a:endParaRPr lang="en-US" sz="1400" b="0">
              <a:solidFill>
                <a:srgbClr val="000000"/>
              </a:solidFill>
              <a:latin typeface="Arial"/>
              <a:ea typeface="Arial"/>
              <a:cs typeface="Arial"/>
              <a:sym typeface="Arial"/>
            </a:endParaRPr>
          </a:p>
          <a:p>
            <a:pPr marL="0" lvl="0" indent="0" algn="l" rtl="0">
              <a:spcBef>
                <a:spcPts val="0"/>
              </a:spcBef>
              <a:spcAft>
                <a:spcPts val="0"/>
              </a:spcAft>
              <a:buNone/>
            </a:pPr>
            <a:r>
              <a:rPr lang="en-US"/>
              <a:t>0</a:t>
            </a:r>
            <a:fld id="{00000000-1234-1234-1234-123412341234}" type="slidenum">
              <a:rPr lang="en-US" smtClean="0"/>
              <a:t>‹#›</a:t>
            </a:fld>
            <a:endParaRPr/>
          </a:p>
        </p:txBody>
      </p:sp>
    </p:spTree>
    <p:extLst>
      <p:ext uri="{BB962C8B-B14F-4D97-AF65-F5344CB8AC3E}">
        <p14:creationId xmlns:p14="http://schemas.microsoft.com/office/powerpoint/2010/main" val="3822534149"/>
      </p:ext>
    </p:extLst>
  </p:cSld>
  <p:clrMapOvr>
    <a:masterClrMapping/>
  </p:clrMapOvr>
  <mc:AlternateContent xmlns:mc="http://schemas.openxmlformats.org/markup-compatibility/2006" xmlns:p14="http://schemas.microsoft.com/office/powerpoint/2010/main">
    <mc:Choice Requires="p14">
      <p:transition spd="slow" p14:dur="2500">
        <p14:flip dir="l"/>
      </p:transition>
    </mc:Choice>
    <mc:Fallback xmlns="">
      <p:transition spd="slow">
        <p:fade/>
      </p:transition>
    </mc:Fallback>
  </mc:AlternateContent>
  <p:hf sldNum="0"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8BEB574C-1F10-4BC2-B7E6-8042D7D96761}" type="datetime1">
              <a:rPr lang="ru-RU" smtClean="0"/>
              <a:t>03.12.2018</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pPr marL="0" lvl="0" indent="0" algn="l" rtl="0">
              <a:spcBef>
                <a:spcPts val="0"/>
              </a:spcBef>
              <a:spcAft>
                <a:spcPts val="0"/>
              </a:spcAft>
              <a:buNone/>
            </a:pPr>
            <a:r>
              <a:rPr lang="en-US"/>
              <a:t>page</a:t>
            </a:r>
            <a:endParaRPr lang="en-US" sz="1400" b="0">
              <a:solidFill>
                <a:srgbClr val="000000"/>
              </a:solidFill>
              <a:latin typeface="Arial"/>
              <a:ea typeface="Arial"/>
              <a:cs typeface="Arial"/>
              <a:sym typeface="Arial"/>
            </a:endParaRPr>
          </a:p>
          <a:p>
            <a:pPr marL="0" lvl="0" indent="0" algn="l" rtl="0">
              <a:spcBef>
                <a:spcPts val="0"/>
              </a:spcBef>
              <a:spcAft>
                <a:spcPts val="0"/>
              </a:spcAft>
              <a:buNone/>
            </a:pPr>
            <a:r>
              <a:rPr lang="en-US"/>
              <a:t>0</a:t>
            </a:r>
            <a:fld id="{00000000-1234-1234-1234-123412341234}" type="slidenum">
              <a:rPr lang="en-US" smtClean="0"/>
              <a:t>‹#›</a:t>
            </a:fld>
            <a:endParaRPr/>
          </a:p>
        </p:txBody>
      </p:sp>
    </p:spTree>
    <p:extLst>
      <p:ext uri="{BB962C8B-B14F-4D97-AF65-F5344CB8AC3E}">
        <p14:creationId xmlns:p14="http://schemas.microsoft.com/office/powerpoint/2010/main" val="1924837629"/>
      </p:ext>
    </p:extLst>
  </p:cSld>
  <p:clrMapOvr>
    <a:masterClrMapping/>
  </p:clrMapOvr>
  <mc:AlternateContent xmlns:mc="http://schemas.openxmlformats.org/markup-compatibility/2006" xmlns:p14="http://schemas.microsoft.com/office/powerpoint/2010/main">
    <mc:Choice Requires="p14">
      <p:transition spd="slow" p14:dur="2500">
        <p14:flip dir="l"/>
      </p:transition>
    </mc:Choice>
    <mc:Fallback xmlns="">
      <p:transition spd="slow">
        <p:fade/>
      </p:transition>
    </mc:Fallback>
  </mc:AlternateContent>
  <p:hf sldNum="0"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3" y="409574"/>
            <a:ext cx="6016626" cy="1743076"/>
          </a:xfrm>
        </p:spPr>
        <p:txBody>
          <a:bodyPr anchor="b"/>
          <a:lstStyle>
            <a:lvl1pPr algn="l">
              <a:defRPr sz="4000" b="1"/>
            </a:lvl1pPr>
          </a:lstStyle>
          <a:p>
            <a:r>
              <a:rPr lang="ru-RU"/>
              <a:t>Образец заголовка</a:t>
            </a:r>
          </a:p>
        </p:txBody>
      </p:sp>
      <p:sp>
        <p:nvSpPr>
          <p:cNvPr id="3" name="Содержимое 2"/>
          <p:cNvSpPr>
            <a:spLocks noGrp="1"/>
          </p:cNvSpPr>
          <p:nvPr>
            <p:ph idx="1"/>
          </p:nvPr>
        </p:nvSpPr>
        <p:spPr>
          <a:xfrm>
            <a:off x="7150100" y="409577"/>
            <a:ext cx="10223500" cy="8779670"/>
          </a:xfrm>
        </p:spPr>
        <p:txBody>
          <a:bodyPr/>
          <a:lstStyle>
            <a:lvl1pPr>
              <a:defRPr sz="6400"/>
            </a:lvl1pPr>
            <a:lvl2pPr>
              <a:defRPr sz="5600"/>
            </a:lvl2pPr>
            <a:lvl3pPr>
              <a:defRPr sz="4800"/>
            </a:lvl3pPr>
            <a:lvl4pPr>
              <a:defRPr sz="4000"/>
            </a:lvl4pPr>
            <a:lvl5pPr>
              <a:defRPr sz="4000"/>
            </a:lvl5pPr>
            <a:lvl6pPr>
              <a:defRPr sz="4000"/>
            </a:lvl6pPr>
            <a:lvl7pPr>
              <a:defRPr sz="4000"/>
            </a:lvl7pPr>
            <a:lvl8pPr>
              <a:defRPr sz="4000"/>
            </a:lvl8pPr>
            <a:lvl9pPr>
              <a:defRPr sz="4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914403" y="2152653"/>
            <a:ext cx="6016626" cy="7036594"/>
          </a:xfrm>
        </p:spPr>
        <p:txBody>
          <a:bodyPr/>
          <a:lstStyle>
            <a:lvl1pPr marL="0" indent="0">
              <a:buNone/>
              <a:defRPr sz="2800"/>
            </a:lvl1pPr>
            <a:lvl2pPr marL="914400" indent="0">
              <a:buNone/>
              <a:defRPr sz="2400"/>
            </a:lvl2pPr>
            <a:lvl3pPr marL="1828800" indent="0">
              <a:buNone/>
              <a:defRPr sz="2000"/>
            </a:lvl3pPr>
            <a:lvl4pPr marL="2743200" indent="0">
              <a:buNone/>
              <a:defRPr sz="1800"/>
            </a:lvl4pPr>
            <a:lvl5pPr marL="3657600" indent="0">
              <a:buNone/>
              <a:defRPr sz="1800"/>
            </a:lvl5pPr>
            <a:lvl6pPr marL="4572000" indent="0">
              <a:buNone/>
              <a:defRPr sz="1800"/>
            </a:lvl6pPr>
            <a:lvl7pPr marL="5486400" indent="0">
              <a:buNone/>
              <a:defRPr sz="1800"/>
            </a:lvl7pPr>
            <a:lvl8pPr marL="6400800" indent="0">
              <a:buNone/>
              <a:defRPr sz="1800"/>
            </a:lvl8pPr>
            <a:lvl9pPr marL="7315200" indent="0">
              <a:buNone/>
              <a:defRPr sz="1800"/>
            </a:lvl9pPr>
          </a:lstStyle>
          <a:p>
            <a:pPr lvl="0"/>
            <a:r>
              <a:rPr lang="ru-RU"/>
              <a:t>Образец текста</a:t>
            </a:r>
          </a:p>
        </p:txBody>
      </p:sp>
      <p:sp>
        <p:nvSpPr>
          <p:cNvPr id="5" name="Дата 4"/>
          <p:cNvSpPr>
            <a:spLocks noGrp="1"/>
          </p:cNvSpPr>
          <p:nvPr>
            <p:ph type="dt" sz="half" idx="10"/>
          </p:nvPr>
        </p:nvSpPr>
        <p:spPr/>
        <p:txBody>
          <a:bodyPr/>
          <a:lstStyle/>
          <a:p>
            <a:fld id="{E00A82A0-17F1-475D-931F-A05768DAF847}" type="datetime1">
              <a:rPr lang="ru-RU" smtClean="0"/>
              <a:t>03.12.2018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pPr marL="0" lvl="0" indent="0" algn="l" rtl="0">
              <a:spcBef>
                <a:spcPts val="0"/>
              </a:spcBef>
              <a:spcAft>
                <a:spcPts val="0"/>
              </a:spcAft>
              <a:buNone/>
            </a:pPr>
            <a:r>
              <a:rPr lang="en-US"/>
              <a:t>page</a:t>
            </a:r>
            <a:endParaRPr lang="en-US" sz="1400" b="0">
              <a:solidFill>
                <a:srgbClr val="000000"/>
              </a:solidFill>
              <a:latin typeface="Arial"/>
              <a:ea typeface="Arial"/>
              <a:cs typeface="Arial"/>
              <a:sym typeface="Arial"/>
            </a:endParaRPr>
          </a:p>
          <a:p>
            <a:pPr marL="0" lvl="0" indent="0" algn="l" rtl="0">
              <a:spcBef>
                <a:spcPts val="0"/>
              </a:spcBef>
              <a:spcAft>
                <a:spcPts val="0"/>
              </a:spcAft>
              <a:buNone/>
            </a:pPr>
            <a:r>
              <a:rPr lang="en-US"/>
              <a:t>0</a:t>
            </a:r>
            <a:fld id="{00000000-1234-1234-1234-123412341234}" type="slidenum">
              <a:rPr lang="en-US" smtClean="0"/>
              <a:t>‹#›</a:t>
            </a:fld>
            <a:endParaRPr/>
          </a:p>
        </p:txBody>
      </p:sp>
    </p:spTree>
    <p:extLst>
      <p:ext uri="{BB962C8B-B14F-4D97-AF65-F5344CB8AC3E}">
        <p14:creationId xmlns:p14="http://schemas.microsoft.com/office/powerpoint/2010/main" val="4030495136"/>
      </p:ext>
    </p:extLst>
  </p:cSld>
  <p:clrMapOvr>
    <a:masterClrMapping/>
  </p:clrMapOvr>
  <mc:AlternateContent xmlns:mc="http://schemas.openxmlformats.org/markup-compatibility/2006" xmlns:p14="http://schemas.microsoft.com/office/powerpoint/2010/main">
    <mc:Choice Requires="p14">
      <p:transition spd="slow" p14:dur="2500">
        <p14:flip dir="l"/>
      </p:transition>
    </mc:Choice>
    <mc:Fallback xmlns="">
      <p:transition spd="slow">
        <p:fade/>
      </p:transition>
    </mc:Fallback>
  </mc:AlternateContent>
  <p:hf sldNum="0"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84576" y="7200900"/>
            <a:ext cx="10972800" cy="850108"/>
          </a:xfrm>
        </p:spPr>
        <p:txBody>
          <a:bodyPr anchor="b"/>
          <a:lstStyle>
            <a:lvl1pPr algn="l">
              <a:defRPr sz="4000" b="1"/>
            </a:lvl1pPr>
          </a:lstStyle>
          <a:p>
            <a:r>
              <a:rPr lang="ru-RU"/>
              <a:t>Образец заголовка</a:t>
            </a:r>
          </a:p>
        </p:txBody>
      </p:sp>
      <p:sp>
        <p:nvSpPr>
          <p:cNvPr id="3" name="Рисунок 2"/>
          <p:cNvSpPr>
            <a:spLocks noGrp="1"/>
          </p:cNvSpPr>
          <p:nvPr>
            <p:ph type="pic" idx="1"/>
          </p:nvPr>
        </p:nvSpPr>
        <p:spPr>
          <a:xfrm>
            <a:off x="3584576" y="919162"/>
            <a:ext cx="10972800" cy="6172200"/>
          </a:xfrm>
        </p:spPr>
        <p:txBody>
          <a:bodyPr/>
          <a:lstStyle>
            <a:lvl1pPr marL="0" indent="0">
              <a:buNone/>
              <a:defRPr sz="6400"/>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endParaRPr lang="ru-RU"/>
          </a:p>
        </p:txBody>
      </p:sp>
      <p:sp>
        <p:nvSpPr>
          <p:cNvPr id="4" name="Текст 3"/>
          <p:cNvSpPr>
            <a:spLocks noGrp="1"/>
          </p:cNvSpPr>
          <p:nvPr>
            <p:ph type="body" sz="half" idx="2"/>
          </p:nvPr>
        </p:nvSpPr>
        <p:spPr>
          <a:xfrm>
            <a:off x="3584576" y="8051007"/>
            <a:ext cx="10972800" cy="1207294"/>
          </a:xfrm>
        </p:spPr>
        <p:txBody>
          <a:bodyPr/>
          <a:lstStyle>
            <a:lvl1pPr marL="0" indent="0">
              <a:buNone/>
              <a:defRPr sz="2800"/>
            </a:lvl1pPr>
            <a:lvl2pPr marL="914400" indent="0">
              <a:buNone/>
              <a:defRPr sz="2400"/>
            </a:lvl2pPr>
            <a:lvl3pPr marL="1828800" indent="0">
              <a:buNone/>
              <a:defRPr sz="2000"/>
            </a:lvl3pPr>
            <a:lvl4pPr marL="2743200" indent="0">
              <a:buNone/>
              <a:defRPr sz="1800"/>
            </a:lvl4pPr>
            <a:lvl5pPr marL="3657600" indent="0">
              <a:buNone/>
              <a:defRPr sz="1800"/>
            </a:lvl5pPr>
            <a:lvl6pPr marL="4572000" indent="0">
              <a:buNone/>
              <a:defRPr sz="1800"/>
            </a:lvl6pPr>
            <a:lvl7pPr marL="5486400" indent="0">
              <a:buNone/>
              <a:defRPr sz="1800"/>
            </a:lvl7pPr>
            <a:lvl8pPr marL="6400800" indent="0">
              <a:buNone/>
              <a:defRPr sz="1800"/>
            </a:lvl8pPr>
            <a:lvl9pPr marL="7315200" indent="0">
              <a:buNone/>
              <a:defRPr sz="1800"/>
            </a:lvl9pPr>
          </a:lstStyle>
          <a:p>
            <a:pPr lvl="0"/>
            <a:r>
              <a:rPr lang="ru-RU"/>
              <a:t>Образец текста</a:t>
            </a:r>
          </a:p>
        </p:txBody>
      </p:sp>
      <p:sp>
        <p:nvSpPr>
          <p:cNvPr id="5" name="Дата 4"/>
          <p:cNvSpPr>
            <a:spLocks noGrp="1"/>
          </p:cNvSpPr>
          <p:nvPr>
            <p:ph type="dt" sz="half" idx="10"/>
          </p:nvPr>
        </p:nvSpPr>
        <p:spPr/>
        <p:txBody>
          <a:bodyPr/>
          <a:lstStyle/>
          <a:p>
            <a:fld id="{03961829-FEFD-4A5C-AE10-BF90EB2CE207}" type="datetime1">
              <a:rPr lang="ru-RU" smtClean="0"/>
              <a:t>03.12.2018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pPr marL="0" lvl="0" indent="0" algn="l" rtl="0">
              <a:spcBef>
                <a:spcPts val="0"/>
              </a:spcBef>
              <a:spcAft>
                <a:spcPts val="0"/>
              </a:spcAft>
              <a:buNone/>
            </a:pPr>
            <a:r>
              <a:rPr lang="en-US"/>
              <a:t>page</a:t>
            </a:r>
            <a:endParaRPr lang="en-US" sz="1400" b="0">
              <a:solidFill>
                <a:srgbClr val="000000"/>
              </a:solidFill>
              <a:latin typeface="Arial"/>
              <a:ea typeface="Arial"/>
              <a:cs typeface="Arial"/>
              <a:sym typeface="Arial"/>
            </a:endParaRPr>
          </a:p>
          <a:p>
            <a:pPr marL="0" lvl="0" indent="0" algn="l" rtl="0">
              <a:spcBef>
                <a:spcPts val="0"/>
              </a:spcBef>
              <a:spcAft>
                <a:spcPts val="0"/>
              </a:spcAft>
              <a:buNone/>
            </a:pPr>
            <a:r>
              <a:rPr lang="en-US"/>
              <a:t>0</a:t>
            </a:r>
            <a:fld id="{00000000-1234-1234-1234-123412341234}" type="slidenum">
              <a:rPr lang="en-US" smtClean="0"/>
              <a:t>‹#›</a:t>
            </a:fld>
            <a:endParaRPr/>
          </a:p>
        </p:txBody>
      </p:sp>
    </p:spTree>
    <p:extLst>
      <p:ext uri="{BB962C8B-B14F-4D97-AF65-F5344CB8AC3E}">
        <p14:creationId xmlns:p14="http://schemas.microsoft.com/office/powerpoint/2010/main" val="2392089943"/>
      </p:ext>
    </p:extLst>
  </p:cSld>
  <p:clrMapOvr>
    <a:masterClrMapping/>
  </p:clrMapOvr>
  <mc:AlternateContent xmlns:mc="http://schemas.openxmlformats.org/markup-compatibility/2006" xmlns:p14="http://schemas.microsoft.com/office/powerpoint/2010/main">
    <mc:Choice Requires="p14">
      <p:transition spd="slow" p14:dur="2500">
        <p14:flip dir="l"/>
      </p:transition>
    </mc:Choice>
    <mc:Fallback xmlns="">
      <p:transition spd="slow">
        <p:fade/>
      </p:transition>
    </mc:Fallback>
  </mc:AlternateContent>
  <p:hf sldNum="0"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3DFE3E88-D7EB-445C-9FB9-A87CADD9C659}" type="datetime1">
              <a:rPr lang="ru-RU" smtClean="0"/>
              <a:t>03.12.2018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pPr marL="0" lvl="0" indent="0" algn="l" rtl="0">
              <a:spcBef>
                <a:spcPts val="0"/>
              </a:spcBef>
              <a:spcAft>
                <a:spcPts val="0"/>
              </a:spcAft>
              <a:buNone/>
            </a:pPr>
            <a:r>
              <a:rPr lang="en-US"/>
              <a:t>page</a:t>
            </a:r>
            <a:endParaRPr lang="en-US" sz="1400" b="0">
              <a:solidFill>
                <a:srgbClr val="000000"/>
              </a:solidFill>
              <a:latin typeface="Arial"/>
              <a:ea typeface="Arial"/>
              <a:cs typeface="Arial"/>
              <a:sym typeface="Arial"/>
            </a:endParaRPr>
          </a:p>
          <a:p>
            <a:pPr marL="0" lvl="0" indent="0" algn="l" rtl="0">
              <a:spcBef>
                <a:spcPts val="0"/>
              </a:spcBef>
              <a:spcAft>
                <a:spcPts val="0"/>
              </a:spcAft>
              <a:buNone/>
            </a:pPr>
            <a:r>
              <a:rPr lang="en-US"/>
              <a:t>0</a:t>
            </a:r>
            <a:fld id="{00000000-1234-1234-1234-123412341234}" type="slidenum">
              <a:rPr lang="en-US" smtClean="0"/>
              <a:t>‹#›</a:t>
            </a:fld>
            <a:endParaRPr/>
          </a:p>
        </p:txBody>
      </p:sp>
    </p:spTree>
    <p:extLst>
      <p:ext uri="{BB962C8B-B14F-4D97-AF65-F5344CB8AC3E}">
        <p14:creationId xmlns:p14="http://schemas.microsoft.com/office/powerpoint/2010/main" val="1505664187"/>
      </p:ext>
    </p:extLst>
  </p:cSld>
  <p:clrMapOvr>
    <a:masterClrMapping/>
  </p:clrMapOvr>
  <mc:AlternateContent xmlns:mc="http://schemas.openxmlformats.org/markup-compatibility/2006" xmlns:p14="http://schemas.microsoft.com/office/powerpoint/2010/main">
    <mc:Choice Requires="p14">
      <p:transition spd="slow" p14:dur="2500">
        <p14:flip dir="l"/>
      </p:transition>
    </mc:Choice>
    <mc:Fallback xmlns="">
      <p:transition spd="slow">
        <p:fade/>
      </p:transition>
    </mc:Fallback>
  </mc:AlternateContent>
  <p:hf sldNum="0"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13258800" y="411958"/>
            <a:ext cx="4114800" cy="8777288"/>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914400" y="411958"/>
            <a:ext cx="12039600" cy="877728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AF5BAC29-D49C-46F4-A5C1-8DFCD439920A}" type="datetime1">
              <a:rPr lang="ru-RU" smtClean="0"/>
              <a:t>03.12.2018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pPr marL="0" lvl="0" indent="0" algn="l" rtl="0">
              <a:spcBef>
                <a:spcPts val="0"/>
              </a:spcBef>
              <a:spcAft>
                <a:spcPts val="0"/>
              </a:spcAft>
              <a:buNone/>
            </a:pPr>
            <a:r>
              <a:rPr lang="en-US"/>
              <a:t>page</a:t>
            </a:r>
            <a:endParaRPr lang="en-US" sz="1400" b="0">
              <a:solidFill>
                <a:srgbClr val="000000"/>
              </a:solidFill>
              <a:latin typeface="Arial"/>
              <a:ea typeface="Arial"/>
              <a:cs typeface="Arial"/>
              <a:sym typeface="Arial"/>
            </a:endParaRPr>
          </a:p>
          <a:p>
            <a:pPr marL="0" lvl="0" indent="0" algn="l" rtl="0">
              <a:spcBef>
                <a:spcPts val="0"/>
              </a:spcBef>
              <a:spcAft>
                <a:spcPts val="0"/>
              </a:spcAft>
              <a:buNone/>
            </a:pPr>
            <a:r>
              <a:rPr lang="en-US"/>
              <a:t>0</a:t>
            </a:r>
            <a:fld id="{00000000-1234-1234-1234-123412341234}" type="slidenum">
              <a:rPr lang="en-US" smtClean="0"/>
              <a:t>‹#›</a:t>
            </a:fld>
            <a:endParaRPr/>
          </a:p>
        </p:txBody>
      </p:sp>
    </p:spTree>
    <p:extLst>
      <p:ext uri="{BB962C8B-B14F-4D97-AF65-F5344CB8AC3E}">
        <p14:creationId xmlns:p14="http://schemas.microsoft.com/office/powerpoint/2010/main" val="1911362023"/>
      </p:ext>
    </p:extLst>
  </p:cSld>
  <p:clrMapOvr>
    <a:masterClrMapping/>
  </p:clrMapOvr>
  <mc:AlternateContent xmlns:mc="http://schemas.openxmlformats.org/markup-compatibility/2006" xmlns:p14="http://schemas.microsoft.com/office/powerpoint/2010/main">
    <mc:Choice Requires="p14">
      <p:transition spd="slow" p14:dur="2500">
        <p14:flip dir="l"/>
      </p:transition>
    </mc:Choice>
    <mc:Fallback xmlns="">
      <p:transition spd="slow">
        <p:fade/>
      </p:transition>
    </mc:Fallback>
  </mc:AlternateContent>
  <p:hf sldNum="0"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DEFAULT SLIDE">
  <p:cSld name="DEFAULT SLIDE">
    <p:spTree>
      <p:nvGrpSpPr>
        <p:cNvPr id="1" name="Shape 15"/>
        <p:cNvGrpSpPr/>
        <p:nvPr/>
      </p:nvGrpSpPr>
      <p:grpSpPr>
        <a:xfrm>
          <a:off x="0" y="0"/>
          <a:ext cx="0" cy="0"/>
          <a:chOff x="0" y="0"/>
          <a:chExt cx="0" cy="0"/>
        </a:xfrm>
      </p:grpSpPr>
      <p:sp>
        <p:nvSpPr>
          <p:cNvPr id="16" name="Google Shape;16;p3"/>
          <p:cNvSpPr txBox="1">
            <a:spLocks noGrp="1"/>
          </p:cNvSpPr>
          <p:nvPr>
            <p:ph type="title"/>
          </p:nvPr>
        </p:nvSpPr>
        <p:spPr>
          <a:xfrm>
            <a:off x="876300" y="571411"/>
            <a:ext cx="8267700" cy="715581"/>
          </a:xfrm>
          <a:prstGeom prst="rect">
            <a:avLst/>
          </a:prstGeom>
          <a:noFill/>
          <a:ln>
            <a:noFill/>
          </a:ln>
        </p:spPr>
        <p:txBody>
          <a:bodyPr spcFirstLastPara="1" wrap="square" lIns="91425" tIns="45700" rIns="91425" bIns="45700" anchor="t" anchorCtr="0"/>
          <a:lstStyle>
            <a:lvl1pPr marR="0" lvl="0" algn="l" rtl="0">
              <a:lnSpc>
                <a:spcPct val="90000"/>
              </a:lnSpc>
              <a:spcBef>
                <a:spcPts val="0"/>
              </a:spcBef>
              <a:spcAft>
                <a:spcPts val="0"/>
              </a:spcAft>
              <a:buClr>
                <a:schemeClr val="dk1"/>
              </a:buClr>
              <a:buSzPts val="4500"/>
              <a:buFont typeface="Roboto"/>
              <a:buNone/>
              <a:defRPr sz="4500" b="1" i="0" u="none" strike="noStrike" cap="none">
                <a:solidFill>
                  <a:schemeClr val="dk1"/>
                </a:solidFill>
                <a:latin typeface="Roboto"/>
                <a:ea typeface="Roboto"/>
                <a:cs typeface="Roboto"/>
                <a:sym typeface="Roboto"/>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7" name="Google Shape;17;p3"/>
          <p:cNvSpPr txBox="1">
            <a:spLocks noGrp="1"/>
          </p:cNvSpPr>
          <p:nvPr>
            <p:ph type="sldNum" idx="12"/>
          </p:nvPr>
        </p:nvSpPr>
        <p:spPr>
          <a:xfrm>
            <a:off x="16916400" y="9072685"/>
            <a:ext cx="1733550" cy="954107"/>
          </a:xfrm>
          <a:prstGeom prst="rect">
            <a:avLst/>
          </a:prstGeom>
          <a:noFill/>
          <a:ln>
            <a:noFill/>
          </a:ln>
        </p:spPr>
        <p:txBody>
          <a:bodyPr spcFirstLastPara="1" wrap="square" lIns="91425" tIns="45700" rIns="91425" bIns="45700" anchor="t" anchorCtr="0">
            <a:noAutofit/>
          </a:bodyPr>
          <a:lstStyle>
            <a:lvl1pPr marL="0" marR="0" lvl="0" indent="0" algn="l">
              <a:spcBef>
                <a:spcPts val="0"/>
              </a:spcBef>
              <a:buNone/>
              <a:defRPr sz="2800" b="1">
                <a:solidFill>
                  <a:schemeClr val="accent2"/>
                </a:solidFill>
                <a:latin typeface="Roboto"/>
                <a:ea typeface="Roboto"/>
                <a:cs typeface="Roboto"/>
                <a:sym typeface="Roboto"/>
              </a:defRPr>
            </a:lvl1pPr>
            <a:lvl2pPr marL="0" marR="0" lvl="1" indent="0" algn="l">
              <a:spcBef>
                <a:spcPts val="0"/>
              </a:spcBef>
              <a:buNone/>
              <a:defRPr sz="2800" b="1">
                <a:solidFill>
                  <a:schemeClr val="accent2"/>
                </a:solidFill>
                <a:latin typeface="Roboto"/>
                <a:ea typeface="Roboto"/>
                <a:cs typeface="Roboto"/>
                <a:sym typeface="Roboto"/>
              </a:defRPr>
            </a:lvl2pPr>
            <a:lvl3pPr marL="0" marR="0" lvl="2" indent="0" algn="l">
              <a:spcBef>
                <a:spcPts val="0"/>
              </a:spcBef>
              <a:buNone/>
              <a:defRPr sz="2800" b="1">
                <a:solidFill>
                  <a:schemeClr val="accent2"/>
                </a:solidFill>
                <a:latin typeface="Roboto"/>
                <a:ea typeface="Roboto"/>
                <a:cs typeface="Roboto"/>
                <a:sym typeface="Roboto"/>
              </a:defRPr>
            </a:lvl3pPr>
            <a:lvl4pPr marL="0" marR="0" lvl="3" indent="0" algn="l">
              <a:spcBef>
                <a:spcPts val="0"/>
              </a:spcBef>
              <a:buNone/>
              <a:defRPr sz="2800" b="1">
                <a:solidFill>
                  <a:schemeClr val="accent2"/>
                </a:solidFill>
                <a:latin typeface="Roboto"/>
                <a:ea typeface="Roboto"/>
                <a:cs typeface="Roboto"/>
                <a:sym typeface="Roboto"/>
              </a:defRPr>
            </a:lvl4pPr>
            <a:lvl5pPr marL="0" marR="0" lvl="4" indent="0" algn="l">
              <a:spcBef>
                <a:spcPts val="0"/>
              </a:spcBef>
              <a:buNone/>
              <a:defRPr sz="2800" b="1">
                <a:solidFill>
                  <a:schemeClr val="accent2"/>
                </a:solidFill>
                <a:latin typeface="Roboto"/>
                <a:ea typeface="Roboto"/>
                <a:cs typeface="Roboto"/>
                <a:sym typeface="Roboto"/>
              </a:defRPr>
            </a:lvl5pPr>
            <a:lvl6pPr marL="0" marR="0" lvl="5" indent="0" algn="l">
              <a:spcBef>
                <a:spcPts val="0"/>
              </a:spcBef>
              <a:buNone/>
              <a:defRPr sz="2800" b="1">
                <a:solidFill>
                  <a:schemeClr val="accent2"/>
                </a:solidFill>
                <a:latin typeface="Roboto"/>
                <a:ea typeface="Roboto"/>
                <a:cs typeface="Roboto"/>
                <a:sym typeface="Roboto"/>
              </a:defRPr>
            </a:lvl6pPr>
            <a:lvl7pPr marL="0" marR="0" lvl="6" indent="0" algn="l">
              <a:spcBef>
                <a:spcPts val="0"/>
              </a:spcBef>
              <a:buNone/>
              <a:defRPr sz="2800" b="1">
                <a:solidFill>
                  <a:schemeClr val="accent2"/>
                </a:solidFill>
                <a:latin typeface="Roboto"/>
                <a:ea typeface="Roboto"/>
                <a:cs typeface="Roboto"/>
                <a:sym typeface="Roboto"/>
              </a:defRPr>
            </a:lvl7pPr>
            <a:lvl8pPr marL="0" marR="0" lvl="7" indent="0" algn="l">
              <a:spcBef>
                <a:spcPts val="0"/>
              </a:spcBef>
              <a:buNone/>
              <a:defRPr sz="2800" b="1">
                <a:solidFill>
                  <a:schemeClr val="accent2"/>
                </a:solidFill>
                <a:latin typeface="Roboto"/>
                <a:ea typeface="Roboto"/>
                <a:cs typeface="Roboto"/>
                <a:sym typeface="Roboto"/>
              </a:defRPr>
            </a:lvl8pPr>
            <a:lvl9pPr marL="0" marR="0" lvl="8" indent="0" algn="l">
              <a:spcBef>
                <a:spcPts val="0"/>
              </a:spcBef>
              <a:buNone/>
              <a:defRPr sz="2800" b="1">
                <a:solidFill>
                  <a:schemeClr val="accent2"/>
                </a:solidFill>
                <a:latin typeface="Roboto"/>
                <a:ea typeface="Roboto"/>
                <a:cs typeface="Roboto"/>
                <a:sym typeface="Roboto"/>
              </a:defRPr>
            </a:lvl9pPr>
          </a:lstStyle>
          <a:p>
            <a:pPr marL="0" lvl="0" indent="0" algn="l" rtl="0">
              <a:spcBef>
                <a:spcPts val="0"/>
              </a:spcBef>
              <a:spcAft>
                <a:spcPts val="0"/>
              </a:spcAft>
              <a:buNone/>
            </a:pPr>
            <a:r>
              <a:rPr lang="en-US"/>
              <a:t>page</a:t>
            </a:r>
            <a:endParaRPr/>
          </a:p>
          <a:p>
            <a:pPr marL="0" lvl="0" indent="0" algn="l" rtl="0">
              <a:spcBef>
                <a:spcPts val="0"/>
              </a:spcBef>
              <a:spcAft>
                <a:spcPts val="0"/>
              </a:spcAft>
              <a:buNone/>
            </a:pPr>
            <a:r>
              <a:rPr lang="en-US"/>
              <a:t>0</a:t>
            </a:r>
            <a:fld id="{00000000-1234-1234-1234-123412341234}" type="slidenum">
              <a:rPr lang="en-US"/>
              <a:t>‹#›</a:t>
            </a:fld>
            <a:endParaRPr/>
          </a:p>
        </p:txBody>
      </p:sp>
    </p:spTree>
    <p:extLst>
      <p:ext uri="{BB962C8B-B14F-4D97-AF65-F5344CB8AC3E}">
        <p14:creationId xmlns:p14="http://schemas.microsoft.com/office/powerpoint/2010/main" val="2001199375"/>
      </p:ext>
    </p:extLst>
  </p:cSld>
  <p:clrMapOvr>
    <a:masterClrMapping/>
  </p:clrMapOvr>
  <mc:AlternateContent xmlns:mc="http://schemas.openxmlformats.org/markup-compatibility/2006" xmlns:p14="http://schemas.microsoft.com/office/powerpoint/2010/main">
    <mc:Choice Requires="p14">
      <p:transition spd="slow" p14:dur="2500">
        <p14:flip dir="l"/>
      </p:transition>
    </mc:Choice>
    <mc:Fallback xmlns="">
      <p:transition spd="slow">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371600" y="3195639"/>
            <a:ext cx="15544800" cy="2205038"/>
          </a:xfrm>
        </p:spPr>
        <p:txBody>
          <a:bodyPr/>
          <a:lstStyle/>
          <a:p>
            <a:r>
              <a:rPr lang="ru-RU"/>
              <a:t>Образец заголовка</a:t>
            </a:r>
          </a:p>
        </p:txBody>
      </p:sp>
      <p:sp>
        <p:nvSpPr>
          <p:cNvPr id="3" name="Подзаголовок 2"/>
          <p:cNvSpPr>
            <a:spLocks noGrp="1"/>
          </p:cNvSpPr>
          <p:nvPr>
            <p:ph type="subTitle" idx="1"/>
          </p:nvPr>
        </p:nvSpPr>
        <p:spPr>
          <a:xfrm>
            <a:off x="2743200" y="5829300"/>
            <a:ext cx="12801600" cy="2628900"/>
          </a:xfrm>
        </p:spPr>
        <p:txBody>
          <a:bodyPr/>
          <a:lstStyle>
            <a:lvl1pPr marL="0" indent="0" algn="ctr">
              <a:buNone/>
              <a:defRPr>
                <a:solidFill>
                  <a:schemeClr val="tx1">
                    <a:tint val="75000"/>
                  </a:schemeClr>
                </a:solidFill>
              </a:defRPr>
            </a:lvl1pPr>
            <a:lvl2pPr marL="914400" indent="0" algn="ctr">
              <a:buNone/>
              <a:defRPr>
                <a:solidFill>
                  <a:schemeClr val="tx1">
                    <a:tint val="75000"/>
                  </a:schemeClr>
                </a:solidFill>
              </a:defRPr>
            </a:lvl2pPr>
            <a:lvl3pPr marL="1828800" indent="0" algn="ctr">
              <a:buNone/>
              <a:defRPr>
                <a:solidFill>
                  <a:schemeClr val="tx1">
                    <a:tint val="75000"/>
                  </a:schemeClr>
                </a:solidFill>
              </a:defRPr>
            </a:lvl3pPr>
            <a:lvl4pPr marL="2743200" indent="0" algn="ctr">
              <a:buNone/>
              <a:defRPr>
                <a:solidFill>
                  <a:schemeClr val="tx1">
                    <a:tint val="75000"/>
                  </a:schemeClr>
                </a:solidFill>
              </a:defRPr>
            </a:lvl4pPr>
            <a:lvl5pPr marL="3657600" indent="0" algn="ctr">
              <a:buNone/>
              <a:defRPr>
                <a:solidFill>
                  <a:schemeClr val="tx1">
                    <a:tint val="75000"/>
                  </a:schemeClr>
                </a:solidFill>
              </a:defRPr>
            </a:lvl5pPr>
            <a:lvl6pPr marL="4572000" indent="0" algn="ctr">
              <a:buNone/>
              <a:defRPr>
                <a:solidFill>
                  <a:schemeClr val="tx1">
                    <a:tint val="75000"/>
                  </a:schemeClr>
                </a:solidFill>
              </a:defRPr>
            </a:lvl6pPr>
            <a:lvl7pPr marL="5486400" indent="0" algn="ctr">
              <a:buNone/>
              <a:defRPr>
                <a:solidFill>
                  <a:schemeClr val="tx1">
                    <a:tint val="75000"/>
                  </a:schemeClr>
                </a:solidFill>
              </a:defRPr>
            </a:lvl7pPr>
            <a:lvl8pPr marL="6400800" indent="0" algn="ctr">
              <a:buNone/>
              <a:defRPr>
                <a:solidFill>
                  <a:schemeClr val="tx1">
                    <a:tint val="75000"/>
                  </a:schemeClr>
                </a:solidFill>
              </a:defRPr>
            </a:lvl8pPr>
            <a:lvl9pPr marL="73152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fld id="{04250FB6-EC29-4334-8AF8-F7D465EB0784}" type="datetime1">
              <a:rPr lang="ru-RU" smtClean="0"/>
              <a:t>03.12.2018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pPr marL="0" lvl="0" indent="0" algn="l" rtl="0">
              <a:spcBef>
                <a:spcPts val="0"/>
              </a:spcBef>
              <a:spcAft>
                <a:spcPts val="0"/>
              </a:spcAft>
              <a:buNone/>
            </a:pPr>
            <a:r>
              <a:rPr lang="en-US"/>
              <a:t>page</a:t>
            </a:r>
            <a:endParaRPr lang="en-US" sz="1400" b="0">
              <a:solidFill>
                <a:srgbClr val="000000"/>
              </a:solidFill>
              <a:latin typeface="Arial"/>
              <a:ea typeface="Arial"/>
              <a:cs typeface="Arial"/>
              <a:sym typeface="Arial"/>
            </a:endParaRPr>
          </a:p>
          <a:p>
            <a:pPr marL="0" lvl="0" indent="0" algn="l" rtl="0">
              <a:spcBef>
                <a:spcPts val="0"/>
              </a:spcBef>
              <a:spcAft>
                <a:spcPts val="0"/>
              </a:spcAft>
              <a:buNone/>
            </a:pPr>
            <a:r>
              <a:rPr lang="en-US"/>
              <a:t>0</a:t>
            </a:r>
            <a:fld id="{00000000-1234-1234-1234-123412341234}" type="slidenum">
              <a:rPr lang="en-US" smtClean="0"/>
              <a:t>‹#›</a:t>
            </a:fld>
            <a:endParaRPr/>
          </a:p>
        </p:txBody>
      </p:sp>
    </p:spTree>
    <p:extLst>
      <p:ext uri="{BB962C8B-B14F-4D97-AF65-F5344CB8AC3E}">
        <p14:creationId xmlns:p14="http://schemas.microsoft.com/office/powerpoint/2010/main" val="4122376246"/>
      </p:ext>
    </p:extLst>
  </p:cSld>
  <p:clrMapOvr>
    <a:masterClrMapping/>
  </p:clrMapOvr>
  <mc:AlternateContent xmlns:mc="http://schemas.openxmlformats.org/markup-compatibility/2006" xmlns:p14="http://schemas.microsoft.com/office/powerpoint/2010/main">
    <mc:Choice Requires="p14">
      <p:transition spd="slow" p14:dur="2500">
        <p14:flip dir="l"/>
      </p:transition>
    </mc:Choice>
    <mc:Fallback xmlns="">
      <p:transition spd="slow">
        <p:fade/>
      </p:transition>
    </mc:Fallback>
  </mc:AlternateContent>
  <p:hf sldNum="0" hdr="0" ftr="0" dt="0"/>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C5800C2B-3608-45CA-A0B3-74A8DFC87E5C}" type="datetime1">
              <a:rPr lang="ru-RU" smtClean="0"/>
              <a:t>03.12.2018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pPr marL="0" lvl="0" indent="0" algn="l" rtl="0">
              <a:spcBef>
                <a:spcPts val="0"/>
              </a:spcBef>
              <a:spcAft>
                <a:spcPts val="0"/>
              </a:spcAft>
              <a:buNone/>
            </a:pPr>
            <a:r>
              <a:rPr lang="en-US"/>
              <a:t>page</a:t>
            </a:r>
            <a:endParaRPr lang="en-US" sz="1400" b="0">
              <a:solidFill>
                <a:srgbClr val="000000"/>
              </a:solidFill>
              <a:latin typeface="Arial"/>
              <a:ea typeface="Arial"/>
              <a:cs typeface="Arial"/>
              <a:sym typeface="Arial"/>
            </a:endParaRPr>
          </a:p>
          <a:p>
            <a:pPr marL="0" lvl="0" indent="0" algn="l" rtl="0">
              <a:spcBef>
                <a:spcPts val="0"/>
              </a:spcBef>
              <a:spcAft>
                <a:spcPts val="0"/>
              </a:spcAft>
              <a:buNone/>
            </a:pPr>
            <a:r>
              <a:rPr lang="en-US"/>
              <a:t>0</a:t>
            </a:r>
            <a:fld id="{00000000-1234-1234-1234-123412341234}" type="slidenum">
              <a:rPr lang="en-US" smtClean="0"/>
              <a:t>‹#›</a:t>
            </a:fld>
            <a:endParaRPr/>
          </a:p>
        </p:txBody>
      </p:sp>
    </p:spTree>
    <p:extLst>
      <p:ext uri="{BB962C8B-B14F-4D97-AF65-F5344CB8AC3E}">
        <p14:creationId xmlns:p14="http://schemas.microsoft.com/office/powerpoint/2010/main" val="34657326"/>
      </p:ext>
    </p:extLst>
  </p:cSld>
  <p:clrMapOvr>
    <a:masterClrMapping/>
  </p:clrMapOvr>
  <mc:AlternateContent xmlns:mc="http://schemas.openxmlformats.org/markup-compatibility/2006" xmlns:p14="http://schemas.microsoft.com/office/powerpoint/2010/main">
    <mc:Choice Requires="p14">
      <p:transition spd="slow" p14:dur="2500">
        <p14:flip dir="l"/>
      </p:transition>
    </mc:Choice>
    <mc:Fallback xmlns="">
      <p:transition spd="slow">
        <p:fade/>
      </p:transition>
    </mc:Fallback>
  </mc:AlternateContent>
  <p:hf sldNum="0" hdr="0" ftr="0" dt="0"/>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44626" y="6610352"/>
            <a:ext cx="15544800" cy="2043112"/>
          </a:xfrm>
        </p:spPr>
        <p:txBody>
          <a:bodyPr anchor="t"/>
          <a:lstStyle>
            <a:lvl1pPr algn="l">
              <a:defRPr sz="8000" b="1" cap="all"/>
            </a:lvl1pPr>
          </a:lstStyle>
          <a:p>
            <a:r>
              <a:rPr lang="ru-RU"/>
              <a:t>Образец заголовка</a:t>
            </a:r>
          </a:p>
        </p:txBody>
      </p:sp>
      <p:sp>
        <p:nvSpPr>
          <p:cNvPr id="3" name="Текст 2"/>
          <p:cNvSpPr>
            <a:spLocks noGrp="1"/>
          </p:cNvSpPr>
          <p:nvPr>
            <p:ph type="body" idx="1"/>
          </p:nvPr>
        </p:nvSpPr>
        <p:spPr>
          <a:xfrm>
            <a:off x="1444626" y="4360070"/>
            <a:ext cx="15544800" cy="2250280"/>
          </a:xfrm>
        </p:spPr>
        <p:txBody>
          <a:bodyPr anchor="b"/>
          <a:lstStyle>
            <a:lvl1pPr marL="0" indent="0">
              <a:buNone/>
              <a:defRPr sz="4000">
                <a:solidFill>
                  <a:schemeClr val="tx1">
                    <a:tint val="75000"/>
                  </a:schemeClr>
                </a:solidFill>
              </a:defRPr>
            </a:lvl1pPr>
            <a:lvl2pPr marL="914400" indent="0">
              <a:buNone/>
              <a:defRPr sz="3600">
                <a:solidFill>
                  <a:schemeClr val="tx1">
                    <a:tint val="75000"/>
                  </a:schemeClr>
                </a:solidFill>
              </a:defRPr>
            </a:lvl2pPr>
            <a:lvl3pPr marL="1828800" indent="0">
              <a:buNone/>
              <a:defRPr sz="3200">
                <a:solidFill>
                  <a:schemeClr val="tx1">
                    <a:tint val="75000"/>
                  </a:schemeClr>
                </a:solidFill>
              </a:defRPr>
            </a:lvl3pPr>
            <a:lvl4pPr marL="2743200" indent="0">
              <a:buNone/>
              <a:defRPr sz="2800">
                <a:solidFill>
                  <a:schemeClr val="tx1">
                    <a:tint val="75000"/>
                  </a:schemeClr>
                </a:solidFill>
              </a:defRPr>
            </a:lvl4pPr>
            <a:lvl5pPr marL="3657600" indent="0">
              <a:buNone/>
              <a:defRPr sz="2800">
                <a:solidFill>
                  <a:schemeClr val="tx1">
                    <a:tint val="75000"/>
                  </a:schemeClr>
                </a:solidFill>
              </a:defRPr>
            </a:lvl5pPr>
            <a:lvl6pPr marL="4572000" indent="0">
              <a:buNone/>
              <a:defRPr sz="2800">
                <a:solidFill>
                  <a:schemeClr val="tx1">
                    <a:tint val="75000"/>
                  </a:schemeClr>
                </a:solidFill>
              </a:defRPr>
            </a:lvl6pPr>
            <a:lvl7pPr marL="5486400" indent="0">
              <a:buNone/>
              <a:defRPr sz="2800">
                <a:solidFill>
                  <a:schemeClr val="tx1">
                    <a:tint val="75000"/>
                  </a:schemeClr>
                </a:solidFill>
              </a:defRPr>
            </a:lvl7pPr>
            <a:lvl8pPr marL="6400800" indent="0">
              <a:buNone/>
              <a:defRPr sz="2800">
                <a:solidFill>
                  <a:schemeClr val="tx1">
                    <a:tint val="75000"/>
                  </a:schemeClr>
                </a:solidFill>
              </a:defRPr>
            </a:lvl8pPr>
            <a:lvl9pPr marL="7315200" indent="0">
              <a:buNone/>
              <a:defRPr sz="28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F23B37C6-4021-4C59-AA90-02274D3E4B0B}" type="datetime1">
              <a:rPr lang="ru-RU" smtClean="0"/>
              <a:t>03.12.2018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pPr marL="0" lvl="0" indent="0" algn="l" rtl="0">
              <a:spcBef>
                <a:spcPts val="0"/>
              </a:spcBef>
              <a:spcAft>
                <a:spcPts val="0"/>
              </a:spcAft>
              <a:buNone/>
            </a:pPr>
            <a:r>
              <a:rPr lang="en-US"/>
              <a:t>page</a:t>
            </a:r>
            <a:endParaRPr lang="en-US" sz="1400" b="0">
              <a:solidFill>
                <a:srgbClr val="000000"/>
              </a:solidFill>
              <a:latin typeface="Arial"/>
              <a:ea typeface="Arial"/>
              <a:cs typeface="Arial"/>
              <a:sym typeface="Arial"/>
            </a:endParaRPr>
          </a:p>
          <a:p>
            <a:pPr marL="0" lvl="0" indent="0" algn="l" rtl="0">
              <a:spcBef>
                <a:spcPts val="0"/>
              </a:spcBef>
              <a:spcAft>
                <a:spcPts val="0"/>
              </a:spcAft>
              <a:buNone/>
            </a:pPr>
            <a:r>
              <a:rPr lang="en-US"/>
              <a:t>0</a:t>
            </a:r>
            <a:fld id="{00000000-1234-1234-1234-123412341234}" type="slidenum">
              <a:rPr lang="en-US" smtClean="0"/>
              <a:t>‹#›</a:t>
            </a:fld>
            <a:endParaRPr/>
          </a:p>
        </p:txBody>
      </p:sp>
    </p:spTree>
    <p:extLst>
      <p:ext uri="{BB962C8B-B14F-4D97-AF65-F5344CB8AC3E}">
        <p14:creationId xmlns:p14="http://schemas.microsoft.com/office/powerpoint/2010/main" val="2205178353"/>
      </p:ext>
    </p:extLst>
  </p:cSld>
  <p:clrMapOvr>
    <a:masterClrMapping/>
  </p:clrMapOvr>
  <mc:AlternateContent xmlns:mc="http://schemas.openxmlformats.org/markup-compatibility/2006" xmlns:p14="http://schemas.microsoft.com/office/powerpoint/2010/main">
    <mc:Choice Requires="p14">
      <p:transition spd="slow" p14:dur="2500">
        <p14:flip dir="l"/>
      </p:transition>
    </mc:Choice>
    <mc:Fallback xmlns="">
      <p:transition spd="slow">
        <p:fade/>
      </p:transition>
    </mc:Fallback>
  </mc:AlternateContent>
  <p:hf sldNum="0" hdr="0" ftr="0" dt="0"/>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914400" y="2400302"/>
            <a:ext cx="8077200" cy="6788944"/>
          </a:xfrm>
        </p:spPr>
        <p:txBody>
          <a:bodyPr/>
          <a:lstStyle>
            <a:lvl1pPr>
              <a:defRPr sz="5600"/>
            </a:lvl1pPr>
            <a:lvl2pPr>
              <a:defRPr sz="4800"/>
            </a:lvl2pPr>
            <a:lvl3pPr>
              <a:defRPr sz="4000"/>
            </a:lvl3pPr>
            <a:lvl4pPr>
              <a:defRPr sz="3600"/>
            </a:lvl4pPr>
            <a:lvl5pPr>
              <a:defRPr sz="3600"/>
            </a:lvl5pPr>
            <a:lvl6pPr>
              <a:defRPr sz="3600"/>
            </a:lvl6pPr>
            <a:lvl7pPr>
              <a:defRPr sz="3600"/>
            </a:lvl7pPr>
            <a:lvl8pPr>
              <a:defRPr sz="3600"/>
            </a:lvl8pPr>
            <a:lvl9pPr>
              <a:defRPr sz="3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9296400" y="2400302"/>
            <a:ext cx="8077200" cy="6788944"/>
          </a:xfrm>
        </p:spPr>
        <p:txBody>
          <a:bodyPr/>
          <a:lstStyle>
            <a:lvl1pPr>
              <a:defRPr sz="5600"/>
            </a:lvl1pPr>
            <a:lvl2pPr>
              <a:defRPr sz="4800"/>
            </a:lvl2pPr>
            <a:lvl3pPr>
              <a:defRPr sz="4000"/>
            </a:lvl3pPr>
            <a:lvl4pPr>
              <a:defRPr sz="3600"/>
            </a:lvl4pPr>
            <a:lvl5pPr>
              <a:defRPr sz="3600"/>
            </a:lvl5pPr>
            <a:lvl6pPr>
              <a:defRPr sz="3600"/>
            </a:lvl6pPr>
            <a:lvl7pPr>
              <a:defRPr sz="3600"/>
            </a:lvl7pPr>
            <a:lvl8pPr>
              <a:defRPr sz="3600"/>
            </a:lvl8pPr>
            <a:lvl9pPr>
              <a:defRPr sz="3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D091F162-FAE9-4419-917D-B35F3E2736C4}" type="datetime1">
              <a:rPr lang="ru-RU" smtClean="0"/>
              <a:t>03.12.2018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pPr marL="0" lvl="0" indent="0" algn="l" rtl="0">
              <a:spcBef>
                <a:spcPts val="0"/>
              </a:spcBef>
              <a:spcAft>
                <a:spcPts val="0"/>
              </a:spcAft>
              <a:buNone/>
            </a:pPr>
            <a:r>
              <a:rPr lang="en-US"/>
              <a:t>page</a:t>
            </a:r>
            <a:endParaRPr lang="en-US" sz="1400" b="0">
              <a:solidFill>
                <a:srgbClr val="000000"/>
              </a:solidFill>
              <a:latin typeface="Arial"/>
              <a:ea typeface="Arial"/>
              <a:cs typeface="Arial"/>
              <a:sym typeface="Arial"/>
            </a:endParaRPr>
          </a:p>
          <a:p>
            <a:pPr marL="0" lvl="0" indent="0" algn="l" rtl="0">
              <a:spcBef>
                <a:spcPts val="0"/>
              </a:spcBef>
              <a:spcAft>
                <a:spcPts val="0"/>
              </a:spcAft>
              <a:buNone/>
            </a:pPr>
            <a:r>
              <a:rPr lang="en-US"/>
              <a:t>0</a:t>
            </a:r>
            <a:fld id="{00000000-1234-1234-1234-123412341234}" type="slidenum">
              <a:rPr lang="en-US" smtClean="0"/>
              <a:t>‹#›</a:t>
            </a:fld>
            <a:endParaRPr/>
          </a:p>
        </p:txBody>
      </p:sp>
    </p:spTree>
    <p:extLst>
      <p:ext uri="{BB962C8B-B14F-4D97-AF65-F5344CB8AC3E}">
        <p14:creationId xmlns:p14="http://schemas.microsoft.com/office/powerpoint/2010/main" val="1990494666"/>
      </p:ext>
    </p:extLst>
  </p:cSld>
  <p:clrMapOvr>
    <a:masterClrMapping/>
  </p:clrMapOvr>
  <mc:AlternateContent xmlns:mc="http://schemas.openxmlformats.org/markup-compatibility/2006" xmlns:p14="http://schemas.microsoft.com/office/powerpoint/2010/main">
    <mc:Choice Requires="p14">
      <p:transition spd="slow" p14:dur="2500">
        <p14:flip dir="l"/>
      </p:transition>
    </mc:Choice>
    <mc:Fallback xmlns="">
      <p:transition spd="slow">
        <p:fade/>
      </p:transition>
    </mc:Fallback>
  </mc:AlternateContent>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914400" y="2400302"/>
            <a:ext cx="8077200" cy="6788944"/>
          </a:xfrm>
        </p:spPr>
        <p:txBody>
          <a:bodyPr/>
          <a:lstStyle>
            <a:lvl1pPr>
              <a:defRPr sz="5600"/>
            </a:lvl1pPr>
            <a:lvl2pPr>
              <a:defRPr sz="4800"/>
            </a:lvl2pPr>
            <a:lvl3pPr>
              <a:defRPr sz="4000"/>
            </a:lvl3pPr>
            <a:lvl4pPr>
              <a:defRPr sz="3600"/>
            </a:lvl4pPr>
            <a:lvl5pPr>
              <a:defRPr sz="3600"/>
            </a:lvl5pPr>
            <a:lvl6pPr>
              <a:defRPr sz="3600"/>
            </a:lvl6pPr>
            <a:lvl7pPr>
              <a:defRPr sz="3600"/>
            </a:lvl7pPr>
            <a:lvl8pPr>
              <a:defRPr sz="3600"/>
            </a:lvl8pPr>
            <a:lvl9pPr>
              <a:defRPr sz="3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9296400" y="2400302"/>
            <a:ext cx="8077200" cy="6788944"/>
          </a:xfrm>
        </p:spPr>
        <p:txBody>
          <a:bodyPr/>
          <a:lstStyle>
            <a:lvl1pPr>
              <a:defRPr sz="5600"/>
            </a:lvl1pPr>
            <a:lvl2pPr>
              <a:defRPr sz="4800"/>
            </a:lvl2pPr>
            <a:lvl3pPr>
              <a:defRPr sz="4000"/>
            </a:lvl3pPr>
            <a:lvl4pPr>
              <a:defRPr sz="3600"/>
            </a:lvl4pPr>
            <a:lvl5pPr>
              <a:defRPr sz="3600"/>
            </a:lvl5pPr>
            <a:lvl6pPr>
              <a:defRPr sz="3600"/>
            </a:lvl6pPr>
            <a:lvl7pPr>
              <a:defRPr sz="3600"/>
            </a:lvl7pPr>
            <a:lvl8pPr>
              <a:defRPr sz="3600"/>
            </a:lvl8pPr>
            <a:lvl9pPr>
              <a:defRPr sz="3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D091F162-FAE9-4419-917D-B35F3E2736C4}" type="datetime1">
              <a:rPr lang="ru-RU" smtClean="0"/>
              <a:t>03.12.2018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pPr marL="0" lvl="0" indent="0" algn="l" rtl="0">
              <a:spcBef>
                <a:spcPts val="0"/>
              </a:spcBef>
              <a:spcAft>
                <a:spcPts val="0"/>
              </a:spcAft>
              <a:buNone/>
            </a:pPr>
            <a:r>
              <a:rPr lang="en-US"/>
              <a:t>page</a:t>
            </a:r>
            <a:endParaRPr lang="en-US" sz="1400" b="0">
              <a:solidFill>
                <a:srgbClr val="000000"/>
              </a:solidFill>
              <a:latin typeface="Arial"/>
              <a:ea typeface="Arial"/>
              <a:cs typeface="Arial"/>
              <a:sym typeface="Arial"/>
            </a:endParaRPr>
          </a:p>
          <a:p>
            <a:pPr marL="0" lvl="0" indent="0" algn="l" rtl="0">
              <a:spcBef>
                <a:spcPts val="0"/>
              </a:spcBef>
              <a:spcAft>
                <a:spcPts val="0"/>
              </a:spcAft>
              <a:buNone/>
            </a:pPr>
            <a:r>
              <a:rPr lang="en-US"/>
              <a:t>0</a:t>
            </a:r>
            <a:fld id="{00000000-1234-1234-1234-123412341234}" type="slidenum">
              <a:rPr lang="en-US" smtClean="0"/>
              <a:t>‹#›</a:t>
            </a:fld>
            <a:endParaRPr/>
          </a:p>
        </p:txBody>
      </p:sp>
    </p:spTree>
    <p:extLst>
      <p:ext uri="{BB962C8B-B14F-4D97-AF65-F5344CB8AC3E}">
        <p14:creationId xmlns:p14="http://schemas.microsoft.com/office/powerpoint/2010/main" val="2457340897"/>
      </p:ext>
    </p:extLst>
  </p:cSld>
  <p:clrMapOvr>
    <a:masterClrMapping/>
  </p:clrMapOvr>
  <mc:AlternateContent xmlns:mc="http://schemas.openxmlformats.org/markup-compatibility/2006" xmlns:p14="http://schemas.microsoft.com/office/powerpoint/2010/main">
    <mc:Choice Requires="p14">
      <p:transition spd="slow" p14:dur="2500">
        <p14:flip dir="l"/>
      </p:transition>
    </mc:Choice>
    <mc:Fallback xmlns="">
      <p:transition spd="slow">
        <p:fade/>
      </p:transition>
    </mc:Fallback>
  </mc:AlternateContent>
  <p:hf sldNum="0" hdr="0" ftr="0" dt="0"/>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914400" y="2302670"/>
            <a:ext cx="8080376" cy="959644"/>
          </a:xfr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ru-RU"/>
              <a:t>Образец текста</a:t>
            </a:r>
          </a:p>
        </p:txBody>
      </p:sp>
      <p:sp>
        <p:nvSpPr>
          <p:cNvPr id="4" name="Содержимое 3"/>
          <p:cNvSpPr>
            <a:spLocks noGrp="1"/>
          </p:cNvSpPr>
          <p:nvPr>
            <p:ph sz="half" idx="2"/>
          </p:nvPr>
        </p:nvSpPr>
        <p:spPr>
          <a:xfrm>
            <a:off x="914400" y="3262312"/>
            <a:ext cx="8080376" cy="5926932"/>
          </a:xfrm>
        </p:spPr>
        <p:txBody>
          <a:bodyPr/>
          <a:lstStyle>
            <a:lvl1pPr>
              <a:defRPr sz="4800"/>
            </a:lvl1pPr>
            <a:lvl2pPr>
              <a:defRPr sz="4000"/>
            </a:lvl2pPr>
            <a:lvl3pPr>
              <a:defRPr sz="3600"/>
            </a:lvl3pPr>
            <a:lvl4pPr>
              <a:defRPr sz="3200"/>
            </a:lvl4pPr>
            <a:lvl5pPr>
              <a:defRPr sz="3200"/>
            </a:lvl5pPr>
            <a:lvl6pPr>
              <a:defRPr sz="3200"/>
            </a:lvl6pPr>
            <a:lvl7pPr>
              <a:defRPr sz="3200"/>
            </a:lvl7pPr>
            <a:lvl8pPr>
              <a:defRPr sz="3200"/>
            </a:lvl8pPr>
            <a:lvl9pPr>
              <a:defRPr sz="32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9290053" y="2302670"/>
            <a:ext cx="8083550" cy="959644"/>
          </a:xfr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ru-RU"/>
              <a:t>Образец текста</a:t>
            </a:r>
          </a:p>
        </p:txBody>
      </p:sp>
      <p:sp>
        <p:nvSpPr>
          <p:cNvPr id="6" name="Содержимое 5"/>
          <p:cNvSpPr>
            <a:spLocks noGrp="1"/>
          </p:cNvSpPr>
          <p:nvPr>
            <p:ph sz="quarter" idx="4"/>
          </p:nvPr>
        </p:nvSpPr>
        <p:spPr>
          <a:xfrm>
            <a:off x="9290053" y="3262312"/>
            <a:ext cx="8083550" cy="5926932"/>
          </a:xfrm>
        </p:spPr>
        <p:txBody>
          <a:bodyPr/>
          <a:lstStyle>
            <a:lvl1pPr>
              <a:defRPr sz="4800"/>
            </a:lvl1pPr>
            <a:lvl2pPr>
              <a:defRPr sz="4000"/>
            </a:lvl2pPr>
            <a:lvl3pPr>
              <a:defRPr sz="3600"/>
            </a:lvl3pPr>
            <a:lvl4pPr>
              <a:defRPr sz="3200"/>
            </a:lvl4pPr>
            <a:lvl5pPr>
              <a:defRPr sz="3200"/>
            </a:lvl5pPr>
            <a:lvl6pPr>
              <a:defRPr sz="3200"/>
            </a:lvl6pPr>
            <a:lvl7pPr>
              <a:defRPr sz="3200"/>
            </a:lvl7pPr>
            <a:lvl8pPr>
              <a:defRPr sz="3200"/>
            </a:lvl8pPr>
            <a:lvl9pPr>
              <a:defRPr sz="32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E93FA5F1-7854-446C-9FC9-D6A7503E4315}" type="datetime1">
              <a:rPr lang="ru-RU" smtClean="0"/>
              <a:t>03.12.2018</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pPr marL="0" lvl="0" indent="0" algn="l" rtl="0">
              <a:spcBef>
                <a:spcPts val="0"/>
              </a:spcBef>
              <a:spcAft>
                <a:spcPts val="0"/>
              </a:spcAft>
              <a:buNone/>
            </a:pPr>
            <a:r>
              <a:rPr lang="en-US"/>
              <a:t>page</a:t>
            </a:r>
            <a:endParaRPr lang="en-US" sz="1400" b="0">
              <a:solidFill>
                <a:srgbClr val="000000"/>
              </a:solidFill>
              <a:latin typeface="Arial"/>
              <a:ea typeface="Arial"/>
              <a:cs typeface="Arial"/>
              <a:sym typeface="Arial"/>
            </a:endParaRPr>
          </a:p>
          <a:p>
            <a:pPr marL="0" lvl="0" indent="0" algn="l" rtl="0">
              <a:spcBef>
                <a:spcPts val="0"/>
              </a:spcBef>
              <a:spcAft>
                <a:spcPts val="0"/>
              </a:spcAft>
              <a:buNone/>
            </a:pPr>
            <a:r>
              <a:rPr lang="en-US"/>
              <a:t>0</a:t>
            </a:r>
            <a:fld id="{00000000-1234-1234-1234-123412341234}" type="slidenum">
              <a:rPr lang="en-US" smtClean="0"/>
              <a:t>‹#›</a:t>
            </a:fld>
            <a:endParaRPr/>
          </a:p>
        </p:txBody>
      </p:sp>
    </p:spTree>
    <p:extLst>
      <p:ext uri="{BB962C8B-B14F-4D97-AF65-F5344CB8AC3E}">
        <p14:creationId xmlns:p14="http://schemas.microsoft.com/office/powerpoint/2010/main" val="2984778329"/>
      </p:ext>
    </p:extLst>
  </p:cSld>
  <p:clrMapOvr>
    <a:masterClrMapping/>
  </p:clrMapOvr>
  <mc:AlternateContent xmlns:mc="http://schemas.openxmlformats.org/markup-compatibility/2006" xmlns:p14="http://schemas.microsoft.com/office/powerpoint/2010/main">
    <mc:Choice Requires="p14">
      <p:transition spd="slow" p14:dur="2500">
        <p14:flip dir="l"/>
      </p:transition>
    </mc:Choice>
    <mc:Fallback xmlns="">
      <p:transition spd="slow">
        <p:fade/>
      </p:transition>
    </mc:Fallback>
  </mc:AlternateContent>
  <p:hf sldNum="0" hdr="0" ftr="0" dt="0"/>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C42617E2-1C8D-45B5-83A8-7F7044BDCE10}" type="datetime1">
              <a:rPr lang="ru-RU" smtClean="0"/>
              <a:t>03.12.2018</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pPr marL="0" lvl="0" indent="0" algn="l" rtl="0">
              <a:spcBef>
                <a:spcPts val="0"/>
              </a:spcBef>
              <a:spcAft>
                <a:spcPts val="0"/>
              </a:spcAft>
              <a:buNone/>
            </a:pPr>
            <a:r>
              <a:rPr lang="en-US"/>
              <a:t>page</a:t>
            </a:r>
            <a:endParaRPr lang="en-US" sz="1400" b="0">
              <a:solidFill>
                <a:srgbClr val="000000"/>
              </a:solidFill>
              <a:latin typeface="Arial"/>
              <a:ea typeface="Arial"/>
              <a:cs typeface="Arial"/>
              <a:sym typeface="Arial"/>
            </a:endParaRPr>
          </a:p>
          <a:p>
            <a:pPr marL="0" lvl="0" indent="0" algn="l" rtl="0">
              <a:spcBef>
                <a:spcPts val="0"/>
              </a:spcBef>
              <a:spcAft>
                <a:spcPts val="0"/>
              </a:spcAft>
              <a:buNone/>
            </a:pPr>
            <a:r>
              <a:rPr lang="en-US"/>
              <a:t>0</a:t>
            </a:r>
            <a:fld id="{00000000-1234-1234-1234-123412341234}" type="slidenum">
              <a:rPr lang="en-US" smtClean="0"/>
              <a:t>‹#›</a:t>
            </a:fld>
            <a:endParaRPr/>
          </a:p>
        </p:txBody>
      </p:sp>
    </p:spTree>
    <p:extLst>
      <p:ext uri="{BB962C8B-B14F-4D97-AF65-F5344CB8AC3E}">
        <p14:creationId xmlns:p14="http://schemas.microsoft.com/office/powerpoint/2010/main" val="3633203569"/>
      </p:ext>
    </p:extLst>
  </p:cSld>
  <p:clrMapOvr>
    <a:masterClrMapping/>
  </p:clrMapOvr>
  <mc:AlternateContent xmlns:mc="http://schemas.openxmlformats.org/markup-compatibility/2006" xmlns:p14="http://schemas.microsoft.com/office/powerpoint/2010/main">
    <mc:Choice Requires="p14">
      <p:transition spd="slow" p14:dur="2500">
        <p14:flip dir="l"/>
      </p:transition>
    </mc:Choice>
    <mc:Fallback xmlns="">
      <p:transition spd="slow">
        <p:fade/>
      </p:transition>
    </mc:Fallback>
  </mc:AlternateContent>
  <p:hf sldNum="0" hdr="0" ftr="0" dt="0"/>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8BEB574C-1F10-4BC2-B7E6-8042D7D96761}" type="datetime1">
              <a:rPr lang="ru-RU" smtClean="0"/>
              <a:t>03.12.2018</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pPr marL="0" lvl="0" indent="0" algn="l" rtl="0">
              <a:spcBef>
                <a:spcPts val="0"/>
              </a:spcBef>
              <a:spcAft>
                <a:spcPts val="0"/>
              </a:spcAft>
              <a:buNone/>
            </a:pPr>
            <a:r>
              <a:rPr lang="en-US"/>
              <a:t>page</a:t>
            </a:r>
            <a:endParaRPr lang="en-US" sz="1400" b="0">
              <a:solidFill>
                <a:srgbClr val="000000"/>
              </a:solidFill>
              <a:latin typeface="Arial"/>
              <a:ea typeface="Arial"/>
              <a:cs typeface="Arial"/>
              <a:sym typeface="Arial"/>
            </a:endParaRPr>
          </a:p>
          <a:p>
            <a:pPr marL="0" lvl="0" indent="0" algn="l" rtl="0">
              <a:spcBef>
                <a:spcPts val="0"/>
              </a:spcBef>
              <a:spcAft>
                <a:spcPts val="0"/>
              </a:spcAft>
              <a:buNone/>
            </a:pPr>
            <a:r>
              <a:rPr lang="en-US"/>
              <a:t>0</a:t>
            </a:r>
            <a:fld id="{00000000-1234-1234-1234-123412341234}" type="slidenum">
              <a:rPr lang="en-US" smtClean="0"/>
              <a:t>‹#›</a:t>
            </a:fld>
            <a:endParaRPr/>
          </a:p>
        </p:txBody>
      </p:sp>
    </p:spTree>
    <p:extLst>
      <p:ext uri="{BB962C8B-B14F-4D97-AF65-F5344CB8AC3E}">
        <p14:creationId xmlns:p14="http://schemas.microsoft.com/office/powerpoint/2010/main" val="3648190796"/>
      </p:ext>
    </p:extLst>
  </p:cSld>
  <p:clrMapOvr>
    <a:masterClrMapping/>
  </p:clrMapOvr>
  <mc:AlternateContent xmlns:mc="http://schemas.openxmlformats.org/markup-compatibility/2006" xmlns:p14="http://schemas.microsoft.com/office/powerpoint/2010/main">
    <mc:Choice Requires="p14">
      <p:transition spd="slow" p14:dur="2500">
        <p14:flip dir="l"/>
      </p:transition>
    </mc:Choice>
    <mc:Fallback xmlns="">
      <p:transition spd="slow">
        <p:fade/>
      </p:transition>
    </mc:Fallback>
  </mc:AlternateContent>
  <p:hf sldNum="0" hdr="0" ftr="0" dt="0"/>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3" y="409574"/>
            <a:ext cx="6016626" cy="1743076"/>
          </a:xfrm>
        </p:spPr>
        <p:txBody>
          <a:bodyPr anchor="b"/>
          <a:lstStyle>
            <a:lvl1pPr algn="l">
              <a:defRPr sz="4000" b="1"/>
            </a:lvl1pPr>
          </a:lstStyle>
          <a:p>
            <a:r>
              <a:rPr lang="ru-RU"/>
              <a:t>Образец заголовка</a:t>
            </a:r>
          </a:p>
        </p:txBody>
      </p:sp>
      <p:sp>
        <p:nvSpPr>
          <p:cNvPr id="3" name="Содержимое 2"/>
          <p:cNvSpPr>
            <a:spLocks noGrp="1"/>
          </p:cNvSpPr>
          <p:nvPr>
            <p:ph idx="1"/>
          </p:nvPr>
        </p:nvSpPr>
        <p:spPr>
          <a:xfrm>
            <a:off x="7150100" y="409577"/>
            <a:ext cx="10223500" cy="8779670"/>
          </a:xfrm>
        </p:spPr>
        <p:txBody>
          <a:bodyPr/>
          <a:lstStyle>
            <a:lvl1pPr>
              <a:defRPr sz="6400"/>
            </a:lvl1pPr>
            <a:lvl2pPr>
              <a:defRPr sz="5600"/>
            </a:lvl2pPr>
            <a:lvl3pPr>
              <a:defRPr sz="4800"/>
            </a:lvl3pPr>
            <a:lvl4pPr>
              <a:defRPr sz="4000"/>
            </a:lvl4pPr>
            <a:lvl5pPr>
              <a:defRPr sz="4000"/>
            </a:lvl5pPr>
            <a:lvl6pPr>
              <a:defRPr sz="4000"/>
            </a:lvl6pPr>
            <a:lvl7pPr>
              <a:defRPr sz="4000"/>
            </a:lvl7pPr>
            <a:lvl8pPr>
              <a:defRPr sz="4000"/>
            </a:lvl8pPr>
            <a:lvl9pPr>
              <a:defRPr sz="4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914403" y="2152653"/>
            <a:ext cx="6016626" cy="7036594"/>
          </a:xfrm>
        </p:spPr>
        <p:txBody>
          <a:bodyPr/>
          <a:lstStyle>
            <a:lvl1pPr marL="0" indent="0">
              <a:buNone/>
              <a:defRPr sz="2800"/>
            </a:lvl1pPr>
            <a:lvl2pPr marL="914400" indent="0">
              <a:buNone/>
              <a:defRPr sz="2400"/>
            </a:lvl2pPr>
            <a:lvl3pPr marL="1828800" indent="0">
              <a:buNone/>
              <a:defRPr sz="2000"/>
            </a:lvl3pPr>
            <a:lvl4pPr marL="2743200" indent="0">
              <a:buNone/>
              <a:defRPr sz="1800"/>
            </a:lvl4pPr>
            <a:lvl5pPr marL="3657600" indent="0">
              <a:buNone/>
              <a:defRPr sz="1800"/>
            </a:lvl5pPr>
            <a:lvl6pPr marL="4572000" indent="0">
              <a:buNone/>
              <a:defRPr sz="1800"/>
            </a:lvl6pPr>
            <a:lvl7pPr marL="5486400" indent="0">
              <a:buNone/>
              <a:defRPr sz="1800"/>
            </a:lvl7pPr>
            <a:lvl8pPr marL="6400800" indent="0">
              <a:buNone/>
              <a:defRPr sz="1800"/>
            </a:lvl8pPr>
            <a:lvl9pPr marL="7315200" indent="0">
              <a:buNone/>
              <a:defRPr sz="1800"/>
            </a:lvl9pPr>
          </a:lstStyle>
          <a:p>
            <a:pPr lvl="0"/>
            <a:r>
              <a:rPr lang="ru-RU"/>
              <a:t>Образец текста</a:t>
            </a:r>
          </a:p>
        </p:txBody>
      </p:sp>
      <p:sp>
        <p:nvSpPr>
          <p:cNvPr id="5" name="Дата 4"/>
          <p:cNvSpPr>
            <a:spLocks noGrp="1"/>
          </p:cNvSpPr>
          <p:nvPr>
            <p:ph type="dt" sz="half" idx="10"/>
          </p:nvPr>
        </p:nvSpPr>
        <p:spPr/>
        <p:txBody>
          <a:bodyPr/>
          <a:lstStyle/>
          <a:p>
            <a:fld id="{E00A82A0-17F1-475D-931F-A05768DAF847}" type="datetime1">
              <a:rPr lang="ru-RU" smtClean="0"/>
              <a:t>03.12.2018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pPr marL="0" lvl="0" indent="0" algn="l" rtl="0">
              <a:spcBef>
                <a:spcPts val="0"/>
              </a:spcBef>
              <a:spcAft>
                <a:spcPts val="0"/>
              </a:spcAft>
              <a:buNone/>
            </a:pPr>
            <a:r>
              <a:rPr lang="en-US"/>
              <a:t>page</a:t>
            </a:r>
            <a:endParaRPr lang="en-US" sz="1400" b="0">
              <a:solidFill>
                <a:srgbClr val="000000"/>
              </a:solidFill>
              <a:latin typeface="Arial"/>
              <a:ea typeface="Arial"/>
              <a:cs typeface="Arial"/>
              <a:sym typeface="Arial"/>
            </a:endParaRPr>
          </a:p>
          <a:p>
            <a:pPr marL="0" lvl="0" indent="0" algn="l" rtl="0">
              <a:spcBef>
                <a:spcPts val="0"/>
              </a:spcBef>
              <a:spcAft>
                <a:spcPts val="0"/>
              </a:spcAft>
              <a:buNone/>
            </a:pPr>
            <a:r>
              <a:rPr lang="en-US"/>
              <a:t>0</a:t>
            </a:r>
            <a:fld id="{00000000-1234-1234-1234-123412341234}" type="slidenum">
              <a:rPr lang="en-US" smtClean="0"/>
              <a:t>‹#›</a:t>
            </a:fld>
            <a:endParaRPr/>
          </a:p>
        </p:txBody>
      </p:sp>
    </p:spTree>
    <p:extLst>
      <p:ext uri="{BB962C8B-B14F-4D97-AF65-F5344CB8AC3E}">
        <p14:creationId xmlns:p14="http://schemas.microsoft.com/office/powerpoint/2010/main" val="3999430905"/>
      </p:ext>
    </p:extLst>
  </p:cSld>
  <p:clrMapOvr>
    <a:masterClrMapping/>
  </p:clrMapOvr>
  <mc:AlternateContent xmlns:mc="http://schemas.openxmlformats.org/markup-compatibility/2006" xmlns:p14="http://schemas.microsoft.com/office/powerpoint/2010/main">
    <mc:Choice Requires="p14">
      <p:transition spd="slow" p14:dur="2500">
        <p14:flip dir="l"/>
      </p:transition>
    </mc:Choice>
    <mc:Fallback xmlns="">
      <p:transition spd="slow">
        <p:fade/>
      </p:transition>
    </mc:Fallback>
  </mc:AlternateContent>
  <p:hf sldNum="0" hdr="0" ftr="0" dt="0"/>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84576" y="7200900"/>
            <a:ext cx="10972800" cy="850108"/>
          </a:xfrm>
        </p:spPr>
        <p:txBody>
          <a:bodyPr anchor="b"/>
          <a:lstStyle>
            <a:lvl1pPr algn="l">
              <a:defRPr sz="4000" b="1"/>
            </a:lvl1pPr>
          </a:lstStyle>
          <a:p>
            <a:r>
              <a:rPr lang="ru-RU"/>
              <a:t>Образец заголовка</a:t>
            </a:r>
          </a:p>
        </p:txBody>
      </p:sp>
      <p:sp>
        <p:nvSpPr>
          <p:cNvPr id="3" name="Рисунок 2"/>
          <p:cNvSpPr>
            <a:spLocks noGrp="1"/>
          </p:cNvSpPr>
          <p:nvPr>
            <p:ph type="pic" idx="1"/>
          </p:nvPr>
        </p:nvSpPr>
        <p:spPr>
          <a:xfrm>
            <a:off x="3584576" y="919162"/>
            <a:ext cx="10972800" cy="6172200"/>
          </a:xfrm>
        </p:spPr>
        <p:txBody>
          <a:bodyPr/>
          <a:lstStyle>
            <a:lvl1pPr marL="0" indent="0">
              <a:buNone/>
              <a:defRPr sz="6400"/>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endParaRPr lang="ru-RU"/>
          </a:p>
        </p:txBody>
      </p:sp>
      <p:sp>
        <p:nvSpPr>
          <p:cNvPr id="4" name="Текст 3"/>
          <p:cNvSpPr>
            <a:spLocks noGrp="1"/>
          </p:cNvSpPr>
          <p:nvPr>
            <p:ph type="body" sz="half" idx="2"/>
          </p:nvPr>
        </p:nvSpPr>
        <p:spPr>
          <a:xfrm>
            <a:off x="3584576" y="8051007"/>
            <a:ext cx="10972800" cy="1207294"/>
          </a:xfrm>
        </p:spPr>
        <p:txBody>
          <a:bodyPr/>
          <a:lstStyle>
            <a:lvl1pPr marL="0" indent="0">
              <a:buNone/>
              <a:defRPr sz="2800"/>
            </a:lvl1pPr>
            <a:lvl2pPr marL="914400" indent="0">
              <a:buNone/>
              <a:defRPr sz="2400"/>
            </a:lvl2pPr>
            <a:lvl3pPr marL="1828800" indent="0">
              <a:buNone/>
              <a:defRPr sz="2000"/>
            </a:lvl3pPr>
            <a:lvl4pPr marL="2743200" indent="0">
              <a:buNone/>
              <a:defRPr sz="1800"/>
            </a:lvl4pPr>
            <a:lvl5pPr marL="3657600" indent="0">
              <a:buNone/>
              <a:defRPr sz="1800"/>
            </a:lvl5pPr>
            <a:lvl6pPr marL="4572000" indent="0">
              <a:buNone/>
              <a:defRPr sz="1800"/>
            </a:lvl6pPr>
            <a:lvl7pPr marL="5486400" indent="0">
              <a:buNone/>
              <a:defRPr sz="1800"/>
            </a:lvl7pPr>
            <a:lvl8pPr marL="6400800" indent="0">
              <a:buNone/>
              <a:defRPr sz="1800"/>
            </a:lvl8pPr>
            <a:lvl9pPr marL="7315200" indent="0">
              <a:buNone/>
              <a:defRPr sz="1800"/>
            </a:lvl9pPr>
          </a:lstStyle>
          <a:p>
            <a:pPr lvl="0"/>
            <a:r>
              <a:rPr lang="ru-RU"/>
              <a:t>Образец текста</a:t>
            </a:r>
          </a:p>
        </p:txBody>
      </p:sp>
      <p:sp>
        <p:nvSpPr>
          <p:cNvPr id="5" name="Дата 4"/>
          <p:cNvSpPr>
            <a:spLocks noGrp="1"/>
          </p:cNvSpPr>
          <p:nvPr>
            <p:ph type="dt" sz="half" idx="10"/>
          </p:nvPr>
        </p:nvSpPr>
        <p:spPr/>
        <p:txBody>
          <a:bodyPr/>
          <a:lstStyle/>
          <a:p>
            <a:fld id="{03961829-FEFD-4A5C-AE10-BF90EB2CE207}" type="datetime1">
              <a:rPr lang="ru-RU" smtClean="0"/>
              <a:t>03.12.2018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pPr marL="0" lvl="0" indent="0" algn="l" rtl="0">
              <a:spcBef>
                <a:spcPts val="0"/>
              </a:spcBef>
              <a:spcAft>
                <a:spcPts val="0"/>
              </a:spcAft>
              <a:buNone/>
            </a:pPr>
            <a:r>
              <a:rPr lang="en-US"/>
              <a:t>page</a:t>
            </a:r>
            <a:endParaRPr lang="en-US" sz="1400" b="0">
              <a:solidFill>
                <a:srgbClr val="000000"/>
              </a:solidFill>
              <a:latin typeface="Arial"/>
              <a:ea typeface="Arial"/>
              <a:cs typeface="Arial"/>
              <a:sym typeface="Arial"/>
            </a:endParaRPr>
          </a:p>
          <a:p>
            <a:pPr marL="0" lvl="0" indent="0" algn="l" rtl="0">
              <a:spcBef>
                <a:spcPts val="0"/>
              </a:spcBef>
              <a:spcAft>
                <a:spcPts val="0"/>
              </a:spcAft>
              <a:buNone/>
            </a:pPr>
            <a:r>
              <a:rPr lang="en-US"/>
              <a:t>0</a:t>
            </a:r>
            <a:fld id="{00000000-1234-1234-1234-123412341234}" type="slidenum">
              <a:rPr lang="en-US" smtClean="0"/>
              <a:t>‹#›</a:t>
            </a:fld>
            <a:endParaRPr/>
          </a:p>
        </p:txBody>
      </p:sp>
    </p:spTree>
    <p:extLst>
      <p:ext uri="{BB962C8B-B14F-4D97-AF65-F5344CB8AC3E}">
        <p14:creationId xmlns:p14="http://schemas.microsoft.com/office/powerpoint/2010/main" val="1812054193"/>
      </p:ext>
    </p:extLst>
  </p:cSld>
  <p:clrMapOvr>
    <a:masterClrMapping/>
  </p:clrMapOvr>
  <mc:AlternateContent xmlns:mc="http://schemas.openxmlformats.org/markup-compatibility/2006" xmlns:p14="http://schemas.microsoft.com/office/powerpoint/2010/main">
    <mc:Choice Requires="p14">
      <p:transition spd="slow" p14:dur="2500">
        <p14:flip dir="l"/>
      </p:transition>
    </mc:Choice>
    <mc:Fallback xmlns="">
      <p:transition spd="slow">
        <p:fade/>
      </p:transition>
    </mc:Fallback>
  </mc:AlternateContent>
  <p:hf sldNum="0" hdr="0" ftr="0" dt="0"/>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3DFE3E88-D7EB-445C-9FB9-A87CADD9C659}" type="datetime1">
              <a:rPr lang="ru-RU" smtClean="0"/>
              <a:t>03.12.2018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pPr marL="0" lvl="0" indent="0" algn="l" rtl="0">
              <a:spcBef>
                <a:spcPts val="0"/>
              </a:spcBef>
              <a:spcAft>
                <a:spcPts val="0"/>
              </a:spcAft>
              <a:buNone/>
            </a:pPr>
            <a:r>
              <a:rPr lang="en-US"/>
              <a:t>page</a:t>
            </a:r>
            <a:endParaRPr lang="en-US" sz="1400" b="0">
              <a:solidFill>
                <a:srgbClr val="000000"/>
              </a:solidFill>
              <a:latin typeface="Arial"/>
              <a:ea typeface="Arial"/>
              <a:cs typeface="Arial"/>
              <a:sym typeface="Arial"/>
            </a:endParaRPr>
          </a:p>
          <a:p>
            <a:pPr marL="0" lvl="0" indent="0" algn="l" rtl="0">
              <a:spcBef>
                <a:spcPts val="0"/>
              </a:spcBef>
              <a:spcAft>
                <a:spcPts val="0"/>
              </a:spcAft>
              <a:buNone/>
            </a:pPr>
            <a:r>
              <a:rPr lang="en-US"/>
              <a:t>0</a:t>
            </a:r>
            <a:fld id="{00000000-1234-1234-1234-123412341234}" type="slidenum">
              <a:rPr lang="en-US" smtClean="0"/>
              <a:t>‹#›</a:t>
            </a:fld>
            <a:endParaRPr/>
          </a:p>
        </p:txBody>
      </p:sp>
    </p:spTree>
    <p:extLst>
      <p:ext uri="{BB962C8B-B14F-4D97-AF65-F5344CB8AC3E}">
        <p14:creationId xmlns:p14="http://schemas.microsoft.com/office/powerpoint/2010/main" val="1779437575"/>
      </p:ext>
    </p:extLst>
  </p:cSld>
  <p:clrMapOvr>
    <a:masterClrMapping/>
  </p:clrMapOvr>
  <mc:AlternateContent xmlns:mc="http://schemas.openxmlformats.org/markup-compatibility/2006" xmlns:p14="http://schemas.microsoft.com/office/powerpoint/2010/main">
    <mc:Choice Requires="p14">
      <p:transition spd="slow" p14:dur="2500">
        <p14:flip dir="l"/>
      </p:transition>
    </mc:Choice>
    <mc:Fallback xmlns="">
      <p:transition spd="slow">
        <p:fade/>
      </p:transition>
    </mc:Fallback>
  </mc:AlternateContent>
  <p:hf sldNum="0" hdr="0" ftr="0" dt="0"/>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13258800" y="411958"/>
            <a:ext cx="4114800" cy="8777288"/>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914400" y="411958"/>
            <a:ext cx="12039600" cy="877728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AF5BAC29-D49C-46F4-A5C1-8DFCD439920A}" type="datetime1">
              <a:rPr lang="ru-RU" smtClean="0"/>
              <a:t>03.12.2018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pPr marL="0" lvl="0" indent="0" algn="l" rtl="0">
              <a:spcBef>
                <a:spcPts val="0"/>
              </a:spcBef>
              <a:spcAft>
                <a:spcPts val="0"/>
              </a:spcAft>
              <a:buNone/>
            </a:pPr>
            <a:r>
              <a:rPr lang="en-US"/>
              <a:t>page</a:t>
            </a:r>
            <a:endParaRPr lang="en-US" sz="1400" b="0">
              <a:solidFill>
                <a:srgbClr val="000000"/>
              </a:solidFill>
              <a:latin typeface="Arial"/>
              <a:ea typeface="Arial"/>
              <a:cs typeface="Arial"/>
              <a:sym typeface="Arial"/>
            </a:endParaRPr>
          </a:p>
          <a:p>
            <a:pPr marL="0" lvl="0" indent="0" algn="l" rtl="0">
              <a:spcBef>
                <a:spcPts val="0"/>
              </a:spcBef>
              <a:spcAft>
                <a:spcPts val="0"/>
              </a:spcAft>
              <a:buNone/>
            </a:pPr>
            <a:r>
              <a:rPr lang="en-US"/>
              <a:t>0</a:t>
            </a:r>
            <a:fld id="{00000000-1234-1234-1234-123412341234}" type="slidenum">
              <a:rPr lang="en-US" smtClean="0"/>
              <a:t>‹#›</a:t>
            </a:fld>
            <a:endParaRPr/>
          </a:p>
        </p:txBody>
      </p:sp>
    </p:spTree>
    <p:extLst>
      <p:ext uri="{BB962C8B-B14F-4D97-AF65-F5344CB8AC3E}">
        <p14:creationId xmlns:p14="http://schemas.microsoft.com/office/powerpoint/2010/main" val="1116245888"/>
      </p:ext>
    </p:extLst>
  </p:cSld>
  <p:clrMapOvr>
    <a:masterClrMapping/>
  </p:clrMapOvr>
  <mc:AlternateContent xmlns:mc="http://schemas.openxmlformats.org/markup-compatibility/2006" xmlns:p14="http://schemas.microsoft.com/office/powerpoint/2010/main">
    <mc:Choice Requires="p14">
      <p:transition spd="slow" p14:dur="2500">
        <p14:flip dir="l"/>
      </p:transition>
    </mc:Choice>
    <mc:Fallback xmlns="">
      <p:transition spd="slow">
        <p:fade/>
      </p:transition>
    </mc:Fallback>
  </mc:AlternateContent>
  <p:hf sldNum="0" hdr="0" ftr="0" dt="0"/>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371600" y="3195639"/>
            <a:ext cx="15544800" cy="2205038"/>
          </a:xfrm>
        </p:spPr>
        <p:txBody>
          <a:bodyPr/>
          <a:lstStyle/>
          <a:p>
            <a:r>
              <a:rPr lang="ru-RU"/>
              <a:t>Образец заголовка</a:t>
            </a:r>
          </a:p>
        </p:txBody>
      </p:sp>
      <p:sp>
        <p:nvSpPr>
          <p:cNvPr id="3" name="Подзаголовок 2"/>
          <p:cNvSpPr>
            <a:spLocks noGrp="1"/>
          </p:cNvSpPr>
          <p:nvPr>
            <p:ph type="subTitle" idx="1"/>
          </p:nvPr>
        </p:nvSpPr>
        <p:spPr>
          <a:xfrm>
            <a:off x="2743200" y="5829300"/>
            <a:ext cx="12801600" cy="2628900"/>
          </a:xfrm>
        </p:spPr>
        <p:txBody>
          <a:bodyPr/>
          <a:lstStyle>
            <a:lvl1pPr marL="0" indent="0" algn="ctr">
              <a:buNone/>
              <a:defRPr>
                <a:solidFill>
                  <a:schemeClr val="tx1">
                    <a:tint val="75000"/>
                  </a:schemeClr>
                </a:solidFill>
              </a:defRPr>
            </a:lvl1pPr>
            <a:lvl2pPr marL="914400" indent="0" algn="ctr">
              <a:buNone/>
              <a:defRPr>
                <a:solidFill>
                  <a:schemeClr val="tx1">
                    <a:tint val="75000"/>
                  </a:schemeClr>
                </a:solidFill>
              </a:defRPr>
            </a:lvl2pPr>
            <a:lvl3pPr marL="1828800" indent="0" algn="ctr">
              <a:buNone/>
              <a:defRPr>
                <a:solidFill>
                  <a:schemeClr val="tx1">
                    <a:tint val="75000"/>
                  </a:schemeClr>
                </a:solidFill>
              </a:defRPr>
            </a:lvl3pPr>
            <a:lvl4pPr marL="2743200" indent="0" algn="ctr">
              <a:buNone/>
              <a:defRPr>
                <a:solidFill>
                  <a:schemeClr val="tx1">
                    <a:tint val="75000"/>
                  </a:schemeClr>
                </a:solidFill>
              </a:defRPr>
            </a:lvl4pPr>
            <a:lvl5pPr marL="3657600" indent="0" algn="ctr">
              <a:buNone/>
              <a:defRPr>
                <a:solidFill>
                  <a:schemeClr val="tx1">
                    <a:tint val="75000"/>
                  </a:schemeClr>
                </a:solidFill>
              </a:defRPr>
            </a:lvl5pPr>
            <a:lvl6pPr marL="4572000" indent="0" algn="ctr">
              <a:buNone/>
              <a:defRPr>
                <a:solidFill>
                  <a:schemeClr val="tx1">
                    <a:tint val="75000"/>
                  </a:schemeClr>
                </a:solidFill>
              </a:defRPr>
            </a:lvl6pPr>
            <a:lvl7pPr marL="5486400" indent="0" algn="ctr">
              <a:buNone/>
              <a:defRPr>
                <a:solidFill>
                  <a:schemeClr val="tx1">
                    <a:tint val="75000"/>
                  </a:schemeClr>
                </a:solidFill>
              </a:defRPr>
            </a:lvl7pPr>
            <a:lvl8pPr marL="6400800" indent="0" algn="ctr">
              <a:buNone/>
              <a:defRPr>
                <a:solidFill>
                  <a:schemeClr val="tx1">
                    <a:tint val="75000"/>
                  </a:schemeClr>
                </a:solidFill>
              </a:defRPr>
            </a:lvl8pPr>
            <a:lvl9pPr marL="73152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fld id="{04250FB6-EC29-4334-8AF8-F7D465EB0784}" type="datetime1">
              <a:rPr lang="ru-RU" smtClean="0"/>
              <a:t>03.12.2018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pPr marL="0" lvl="0" indent="0" algn="l" rtl="0">
              <a:spcBef>
                <a:spcPts val="0"/>
              </a:spcBef>
              <a:spcAft>
                <a:spcPts val="0"/>
              </a:spcAft>
              <a:buNone/>
            </a:pPr>
            <a:r>
              <a:rPr lang="en-US"/>
              <a:t>page</a:t>
            </a:r>
            <a:endParaRPr lang="en-US" sz="1400" b="0">
              <a:solidFill>
                <a:srgbClr val="000000"/>
              </a:solidFill>
              <a:latin typeface="Arial"/>
              <a:ea typeface="Arial"/>
              <a:cs typeface="Arial"/>
              <a:sym typeface="Arial"/>
            </a:endParaRPr>
          </a:p>
          <a:p>
            <a:pPr marL="0" lvl="0" indent="0" algn="l" rtl="0">
              <a:spcBef>
                <a:spcPts val="0"/>
              </a:spcBef>
              <a:spcAft>
                <a:spcPts val="0"/>
              </a:spcAft>
              <a:buNone/>
            </a:pPr>
            <a:r>
              <a:rPr lang="en-US"/>
              <a:t>0</a:t>
            </a:r>
            <a:fld id="{00000000-1234-1234-1234-123412341234}" type="slidenum">
              <a:rPr lang="en-US" smtClean="0"/>
              <a:t>‹#›</a:t>
            </a:fld>
            <a:endParaRPr/>
          </a:p>
        </p:txBody>
      </p:sp>
    </p:spTree>
    <p:extLst>
      <p:ext uri="{BB962C8B-B14F-4D97-AF65-F5344CB8AC3E}">
        <p14:creationId xmlns:p14="http://schemas.microsoft.com/office/powerpoint/2010/main" val="1627372386"/>
      </p:ext>
    </p:extLst>
  </p:cSld>
  <p:clrMapOvr>
    <a:masterClrMapping/>
  </p:clrMapOvr>
  <mc:AlternateContent xmlns:mc="http://schemas.openxmlformats.org/markup-compatibility/2006" xmlns:p14="http://schemas.microsoft.com/office/powerpoint/2010/main">
    <mc:Choice Requires="p14">
      <p:transition spd="slow" p14:dur="2500">
        <p14:flip dir="l"/>
      </p:transition>
    </mc:Choice>
    <mc:Fallback xmlns="">
      <p:transition spd="slow">
        <p:fade/>
      </p:transition>
    </mc:Fallback>
  </mc:AlternateContent>
  <p:hf sldNum="0" hdr="0" ftr="0" dt="0"/>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C5800C2B-3608-45CA-A0B3-74A8DFC87E5C}" type="datetime1">
              <a:rPr lang="ru-RU" smtClean="0"/>
              <a:t>03.12.2018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pPr marL="0" lvl="0" indent="0" algn="l" rtl="0">
              <a:spcBef>
                <a:spcPts val="0"/>
              </a:spcBef>
              <a:spcAft>
                <a:spcPts val="0"/>
              </a:spcAft>
              <a:buNone/>
            </a:pPr>
            <a:r>
              <a:rPr lang="en-US"/>
              <a:t>page</a:t>
            </a:r>
            <a:endParaRPr lang="en-US" sz="1400" b="0">
              <a:solidFill>
                <a:srgbClr val="000000"/>
              </a:solidFill>
              <a:latin typeface="Arial"/>
              <a:ea typeface="Arial"/>
              <a:cs typeface="Arial"/>
              <a:sym typeface="Arial"/>
            </a:endParaRPr>
          </a:p>
          <a:p>
            <a:pPr marL="0" lvl="0" indent="0" algn="l" rtl="0">
              <a:spcBef>
                <a:spcPts val="0"/>
              </a:spcBef>
              <a:spcAft>
                <a:spcPts val="0"/>
              </a:spcAft>
              <a:buNone/>
            </a:pPr>
            <a:r>
              <a:rPr lang="en-US"/>
              <a:t>0</a:t>
            </a:r>
            <a:fld id="{00000000-1234-1234-1234-123412341234}" type="slidenum">
              <a:rPr lang="en-US" smtClean="0"/>
              <a:t>‹#›</a:t>
            </a:fld>
            <a:endParaRPr/>
          </a:p>
        </p:txBody>
      </p:sp>
    </p:spTree>
    <p:extLst>
      <p:ext uri="{BB962C8B-B14F-4D97-AF65-F5344CB8AC3E}">
        <p14:creationId xmlns:p14="http://schemas.microsoft.com/office/powerpoint/2010/main" val="3777268669"/>
      </p:ext>
    </p:extLst>
  </p:cSld>
  <p:clrMapOvr>
    <a:masterClrMapping/>
  </p:clrMapOvr>
  <mc:AlternateContent xmlns:mc="http://schemas.openxmlformats.org/markup-compatibility/2006" xmlns:p14="http://schemas.microsoft.com/office/powerpoint/2010/main">
    <mc:Choice Requires="p14">
      <p:transition spd="slow" p14:dur="2500">
        <p14:flip dir="l"/>
      </p:transition>
    </mc:Choice>
    <mc:Fallback xmlns="">
      <p:transition spd="slow">
        <p:fade/>
      </p:transition>
    </mc:Fallback>
  </mc:AlternateContent>
  <p:hf sldNum="0" hdr="0" ftr="0" dt="0"/>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44626" y="6610352"/>
            <a:ext cx="15544800" cy="2043112"/>
          </a:xfrm>
        </p:spPr>
        <p:txBody>
          <a:bodyPr anchor="t"/>
          <a:lstStyle>
            <a:lvl1pPr algn="l">
              <a:defRPr sz="8000" b="1" cap="all"/>
            </a:lvl1pPr>
          </a:lstStyle>
          <a:p>
            <a:r>
              <a:rPr lang="ru-RU"/>
              <a:t>Образец заголовка</a:t>
            </a:r>
          </a:p>
        </p:txBody>
      </p:sp>
      <p:sp>
        <p:nvSpPr>
          <p:cNvPr id="3" name="Текст 2"/>
          <p:cNvSpPr>
            <a:spLocks noGrp="1"/>
          </p:cNvSpPr>
          <p:nvPr>
            <p:ph type="body" idx="1"/>
          </p:nvPr>
        </p:nvSpPr>
        <p:spPr>
          <a:xfrm>
            <a:off x="1444626" y="4360070"/>
            <a:ext cx="15544800" cy="2250280"/>
          </a:xfrm>
        </p:spPr>
        <p:txBody>
          <a:bodyPr anchor="b"/>
          <a:lstStyle>
            <a:lvl1pPr marL="0" indent="0">
              <a:buNone/>
              <a:defRPr sz="4000">
                <a:solidFill>
                  <a:schemeClr val="tx1">
                    <a:tint val="75000"/>
                  </a:schemeClr>
                </a:solidFill>
              </a:defRPr>
            </a:lvl1pPr>
            <a:lvl2pPr marL="914400" indent="0">
              <a:buNone/>
              <a:defRPr sz="3600">
                <a:solidFill>
                  <a:schemeClr val="tx1">
                    <a:tint val="75000"/>
                  </a:schemeClr>
                </a:solidFill>
              </a:defRPr>
            </a:lvl2pPr>
            <a:lvl3pPr marL="1828800" indent="0">
              <a:buNone/>
              <a:defRPr sz="3200">
                <a:solidFill>
                  <a:schemeClr val="tx1">
                    <a:tint val="75000"/>
                  </a:schemeClr>
                </a:solidFill>
              </a:defRPr>
            </a:lvl3pPr>
            <a:lvl4pPr marL="2743200" indent="0">
              <a:buNone/>
              <a:defRPr sz="2800">
                <a:solidFill>
                  <a:schemeClr val="tx1">
                    <a:tint val="75000"/>
                  </a:schemeClr>
                </a:solidFill>
              </a:defRPr>
            </a:lvl4pPr>
            <a:lvl5pPr marL="3657600" indent="0">
              <a:buNone/>
              <a:defRPr sz="2800">
                <a:solidFill>
                  <a:schemeClr val="tx1">
                    <a:tint val="75000"/>
                  </a:schemeClr>
                </a:solidFill>
              </a:defRPr>
            </a:lvl5pPr>
            <a:lvl6pPr marL="4572000" indent="0">
              <a:buNone/>
              <a:defRPr sz="2800">
                <a:solidFill>
                  <a:schemeClr val="tx1">
                    <a:tint val="75000"/>
                  </a:schemeClr>
                </a:solidFill>
              </a:defRPr>
            </a:lvl6pPr>
            <a:lvl7pPr marL="5486400" indent="0">
              <a:buNone/>
              <a:defRPr sz="2800">
                <a:solidFill>
                  <a:schemeClr val="tx1">
                    <a:tint val="75000"/>
                  </a:schemeClr>
                </a:solidFill>
              </a:defRPr>
            </a:lvl7pPr>
            <a:lvl8pPr marL="6400800" indent="0">
              <a:buNone/>
              <a:defRPr sz="2800">
                <a:solidFill>
                  <a:schemeClr val="tx1">
                    <a:tint val="75000"/>
                  </a:schemeClr>
                </a:solidFill>
              </a:defRPr>
            </a:lvl8pPr>
            <a:lvl9pPr marL="7315200" indent="0">
              <a:buNone/>
              <a:defRPr sz="28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F23B37C6-4021-4C59-AA90-02274D3E4B0B}" type="datetime1">
              <a:rPr lang="ru-RU" smtClean="0"/>
              <a:t>03.12.2018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pPr marL="0" lvl="0" indent="0" algn="l" rtl="0">
              <a:spcBef>
                <a:spcPts val="0"/>
              </a:spcBef>
              <a:spcAft>
                <a:spcPts val="0"/>
              </a:spcAft>
              <a:buNone/>
            </a:pPr>
            <a:r>
              <a:rPr lang="en-US"/>
              <a:t>page</a:t>
            </a:r>
            <a:endParaRPr lang="en-US" sz="1400" b="0">
              <a:solidFill>
                <a:srgbClr val="000000"/>
              </a:solidFill>
              <a:latin typeface="Arial"/>
              <a:ea typeface="Arial"/>
              <a:cs typeface="Arial"/>
              <a:sym typeface="Arial"/>
            </a:endParaRPr>
          </a:p>
          <a:p>
            <a:pPr marL="0" lvl="0" indent="0" algn="l" rtl="0">
              <a:spcBef>
                <a:spcPts val="0"/>
              </a:spcBef>
              <a:spcAft>
                <a:spcPts val="0"/>
              </a:spcAft>
              <a:buNone/>
            </a:pPr>
            <a:r>
              <a:rPr lang="en-US"/>
              <a:t>0</a:t>
            </a:r>
            <a:fld id="{00000000-1234-1234-1234-123412341234}" type="slidenum">
              <a:rPr lang="en-US" smtClean="0"/>
              <a:t>‹#›</a:t>
            </a:fld>
            <a:endParaRPr/>
          </a:p>
        </p:txBody>
      </p:sp>
    </p:spTree>
    <p:extLst>
      <p:ext uri="{BB962C8B-B14F-4D97-AF65-F5344CB8AC3E}">
        <p14:creationId xmlns:p14="http://schemas.microsoft.com/office/powerpoint/2010/main" val="3871877702"/>
      </p:ext>
    </p:extLst>
  </p:cSld>
  <p:clrMapOvr>
    <a:masterClrMapping/>
  </p:clrMapOvr>
  <mc:AlternateContent xmlns:mc="http://schemas.openxmlformats.org/markup-compatibility/2006" xmlns:p14="http://schemas.microsoft.com/office/powerpoint/2010/main">
    <mc:Choice Requires="p14">
      <p:transition spd="slow" p14:dur="2500">
        <p14:flip dir="l"/>
      </p:transition>
    </mc:Choice>
    <mc:Fallback xmlns="">
      <p:transition spd="slow">
        <p:fade/>
      </p:transition>
    </mc:Fallback>
  </mc:AlternateContent>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914400" y="2302670"/>
            <a:ext cx="8080376" cy="959644"/>
          </a:xfr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ru-RU"/>
              <a:t>Образец текста</a:t>
            </a:r>
          </a:p>
        </p:txBody>
      </p:sp>
      <p:sp>
        <p:nvSpPr>
          <p:cNvPr id="4" name="Содержимое 3"/>
          <p:cNvSpPr>
            <a:spLocks noGrp="1"/>
          </p:cNvSpPr>
          <p:nvPr>
            <p:ph sz="half" idx="2"/>
          </p:nvPr>
        </p:nvSpPr>
        <p:spPr>
          <a:xfrm>
            <a:off x="914400" y="3262312"/>
            <a:ext cx="8080376" cy="5926932"/>
          </a:xfrm>
        </p:spPr>
        <p:txBody>
          <a:bodyPr/>
          <a:lstStyle>
            <a:lvl1pPr>
              <a:defRPr sz="4800"/>
            </a:lvl1pPr>
            <a:lvl2pPr>
              <a:defRPr sz="4000"/>
            </a:lvl2pPr>
            <a:lvl3pPr>
              <a:defRPr sz="3600"/>
            </a:lvl3pPr>
            <a:lvl4pPr>
              <a:defRPr sz="3200"/>
            </a:lvl4pPr>
            <a:lvl5pPr>
              <a:defRPr sz="3200"/>
            </a:lvl5pPr>
            <a:lvl6pPr>
              <a:defRPr sz="3200"/>
            </a:lvl6pPr>
            <a:lvl7pPr>
              <a:defRPr sz="3200"/>
            </a:lvl7pPr>
            <a:lvl8pPr>
              <a:defRPr sz="3200"/>
            </a:lvl8pPr>
            <a:lvl9pPr>
              <a:defRPr sz="32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9290053" y="2302670"/>
            <a:ext cx="8083550" cy="959644"/>
          </a:xfr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ru-RU"/>
              <a:t>Образец текста</a:t>
            </a:r>
          </a:p>
        </p:txBody>
      </p:sp>
      <p:sp>
        <p:nvSpPr>
          <p:cNvPr id="6" name="Содержимое 5"/>
          <p:cNvSpPr>
            <a:spLocks noGrp="1"/>
          </p:cNvSpPr>
          <p:nvPr>
            <p:ph sz="quarter" idx="4"/>
          </p:nvPr>
        </p:nvSpPr>
        <p:spPr>
          <a:xfrm>
            <a:off x="9290053" y="3262312"/>
            <a:ext cx="8083550" cy="5926932"/>
          </a:xfrm>
        </p:spPr>
        <p:txBody>
          <a:bodyPr/>
          <a:lstStyle>
            <a:lvl1pPr>
              <a:defRPr sz="4800"/>
            </a:lvl1pPr>
            <a:lvl2pPr>
              <a:defRPr sz="4000"/>
            </a:lvl2pPr>
            <a:lvl3pPr>
              <a:defRPr sz="3600"/>
            </a:lvl3pPr>
            <a:lvl4pPr>
              <a:defRPr sz="3200"/>
            </a:lvl4pPr>
            <a:lvl5pPr>
              <a:defRPr sz="3200"/>
            </a:lvl5pPr>
            <a:lvl6pPr>
              <a:defRPr sz="3200"/>
            </a:lvl6pPr>
            <a:lvl7pPr>
              <a:defRPr sz="3200"/>
            </a:lvl7pPr>
            <a:lvl8pPr>
              <a:defRPr sz="3200"/>
            </a:lvl8pPr>
            <a:lvl9pPr>
              <a:defRPr sz="32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E93FA5F1-7854-446C-9FC9-D6A7503E4315}" type="datetime1">
              <a:rPr lang="ru-RU" smtClean="0"/>
              <a:t>03.12.2018</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pPr marL="0" lvl="0" indent="0" algn="l" rtl="0">
              <a:spcBef>
                <a:spcPts val="0"/>
              </a:spcBef>
              <a:spcAft>
                <a:spcPts val="0"/>
              </a:spcAft>
              <a:buNone/>
            </a:pPr>
            <a:r>
              <a:rPr lang="en-US"/>
              <a:t>page</a:t>
            </a:r>
            <a:endParaRPr lang="en-US" sz="1400" b="0">
              <a:solidFill>
                <a:srgbClr val="000000"/>
              </a:solidFill>
              <a:latin typeface="Arial"/>
              <a:ea typeface="Arial"/>
              <a:cs typeface="Arial"/>
              <a:sym typeface="Arial"/>
            </a:endParaRPr>
          </a:p>
          <a:p>
            <a:pPr marL="0" lvl="0" indent="0" algn="l" rtl="0">
              <a:spcBef>
                <a:spcPts val="0"/>
              </a:spcBef>
              <a:spcAft>
                <a:spcPts val="0"/>
              </a:spcAft>
              <a:buNone/>
            </a:pPr>
            <a:r>
              <a:rPr lang="en-US"/>
              <a:t>0</a:t>
            </a:r>
            <a:fld id="{00000000-1234-1234-1234-123412341234}" type="slidenum">
              <a:rPr lang="en-US" smtClean="0"/>
              <a:t>‹#›</a:t>
            </a:fld>
            <a:endParaRPr/>
          </a:p>
        </p:txBody>
      </p:sp>
    </p:spTree>
    <p:extLst>
      <p:ext uri="{BB962C8B-B14F-4D97-AF65-F5344CB8AC3E}">
        <p14:creationId xmlns:p14="http://schemas.microsoft.com/office/powerpoint/2010/main" val="4187606603"/>
      </p:ext>
    </p:extLst>
  </p:cSld>
  <p:clrMapOvr>
    <a:masterClrMapping/>
  </p:clrMapOvr>
  <mc:AlternateContent xmlns:mc="http://schemas.openxmlformats.org/markup-compatibility/2006" xmlns:p14="http://schemas.microsoft.com/office/powerpoint/2010/main">
    <mc:Choice Requires="p14">
      <p:transition spd="slow" p14:dur="2500">
        <p14:flip dir="l"/>
      </p:transition>
    </mc:Choice>
    <mc:Fallback xmlns="">
      <p:transition spd="slow">
        <p:fade/>
      </p:transition>
    </mc:Fallback>
  </mc:AlternateContent>
  <p:hf sldNum="0" hdr="0" ftr="0" dt="0"/>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914400" y="2400302"/>
            <a:ext cx="8077200" cy="6788944"/>
          </a:xfrm>
        </p:spPr>
        <p:txBody>
          <a:bodyPr/>
          <a:lstStyle>
            <a:lvl1pPr>
              <a:defRPr sz="5600"/>
            </a:lvl1pPr>
            <a:lvl2pPr>
              <a:defRPr sz="4800"/>
            </a:lvl2pPr>
            <a:lvl3pPr>
              <a:defRPr sz="4000"/>
            </a:lvl3pPr>
            <a:lvl4pPr>
              <a:defRPr sz="3600"/>
            </a:lvl4pPr>
            <a:lvl5pPr>
              <a:defRPr sz="3600"/>
            </a:lvl5pPr>
            <a:lvl6pPr>
              <a:defRPr sz="3600"/>
            </a:lvl6pPr>
            <a:lvl7pPr>
              <a:defRPr sz="3600"/>
            </a:lvl7pPr>
            <a:lvl8pPr>
              <a:defRPr sz="3600"/>
            </a:lvl8pPr>
            <a:lvl9pPr>
              <a:defRPr sz="3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9296400" y="2400302"/>
            <a:ext cx="8077200" cy="6788944"/>
          </a:xfrm>
        </p:spPr>
        <p:txBody>
          <a:bodyPr/>
          <a:lstStyle>
            <a:lvl1pPr>
              <a:defRPr sz="5600"/>
            </a:lvl1pPr>
            <a:lvl2pPr>
              <a:defRPr sz="4800"/>
            </a:lvl2pPr>
            <a:lvl3pPr>
              <a:defRPr sz="4000"/>
            </a:lvl3pPr>
            <a:lvl4pPr>
              <a:defRPr sz="3600"/>
            </a:lvl4pPr>
            <a:lvl5pPr>
              <a:defRPr sz="3600"/>
            </a:lvl5pPr>
            <a:lvl6pPr>
              <a:defRPr sz="3600"/>
            </a:lvl6pPr>
            <a:lvl7pPr>
              <a:defRPr sz="3600"/>
            </a:lvl7pPr>
            <a:lvl8pPr>
              <a:defRPr sz="3600"/>
            </a:lvl8pPr>
            <a:lvl9pPr>
              <a:defRPr sz="3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D091F162-FAE9-4419-917D-B35F3E2736C4}" type="datetime1">
              <a:rPr lang="ru-RU" smtClean="0"/>
              <a:t>03.12.2018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pPr marL="0" lvl="0" indent="0" algn="l" rtl="0">
              <a:spcBef>
                <a:spcPts val="0"/>
              </a:spcBef>
              <a:spcAft>
                <a:spcPts val="0"/>
              </a:spcAft>
              <a:buNone/>
            </a:pPr>
            <a:r>
              <a:rPr lang="en-US"/>
              <a:t>page</a:t>
            </a:r>
            <a:endParaRPr lang="en-US" sz="1400" b="0">
              <a:solidFill>
                <a:srgbClr val="000000"/>
              </a:solidFill>
              <a:latin typeface="Arial"/>
              <a:ea typeface="Arial"/>
              <a:cs typeface="Arial"/>
              <a:sym typeface="Arial"/>
            </a:endParaRPr>
          </a:p>
          <a:p>
            <a:pPr marL="0" lvl="0" indent="0" algn="l" rtl="0">
              <a:spcBef>
                <a:spcPts val="0"/>
              </a:spcBef>
              <a:spcAft>
                <a:spcPts val="0"/>
              </a:spcAft>
              <a:buNone/>
            </a:pPr>
            <a:r>
              <a:rPr lang="en-US"/>
              <a:t>0</a:t>
            </a:r>
            <a:fld id="{00000000-1234-1234-1234-123412341234}" type="slidenum">
              <a:rPr lang="en-US" smtClean="0"/>
              <a:t>‹#›</a:t>
            </a:fld>
            <a:endParaRPr/>
          </a:p>
        </p:txBody>
      </p:sp>
    </p:spTree>
    <p:extLst>
      <p:ext uri="{BB962C8B-B14F-4D97-AF65-F5344CB8AC3E}">
        <p14:creationId xmlns:p14="http://schemas.microsoft.com/office/powerpoint/2010/main" val="324137002"/>
      </p:ext>
    </p:extLst>
  </p:cSld>
  <p:clrMapOvr>
    <a:masterClrMapping/>
  </p:clrMapOvr>
  <mc:AlternateContent xmlns:mc="http://schemas.openxmlformats.org/markup-compatibility/2006" xmlns:p14="http://schemas.microsoft.com/office/powerpoint/2010/main">
    <mc:Choice Requires="p14">
      <p:transition spd="slow" p14:dur="2500">
        <p14:flip dir="l"/>
      </p:transition>
    </mc:Choice>
    <mc:Fallback xmlns="">
      <p:transition spd="slow">
        <p:fade/>
      </p:transition>
    </mc:Fallback>
  </mc:AlternateContent>
  <p:hf sldNum="0" hdr="0" ftr="0" dt="0"/>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914400" y="2302670"/>
            <a:ext cx="8080376" cy="959644"/>
          </a:xfr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ru-RU"/>
              <a:t>Образец текста</a:t>
            </a:r>
          </a:p>
        </p:txBody>
      </p:sp>
      <p:sp>
        <p:nvSpPr>
          <p:cNvPr id="4" name="Содержимое 3"/>
          <p:cNvSpPr>
            <a:spLocks noGrp="1"/>
          </p:cNvSpPr>
          <p:nvPr>
            <p:ph sz="half" idx="2"/>
          </p:nvPr>
        </p:nvSpPr>
        <p:spPr>
          <a:xfrm>
            <a:off x="914400" y="3262312"/>
            <a:ext cx="8080376" cy="5926932"/>
          </a:xfrm>
        </p:spPr>
        <p:txBody>
          <a:bodyPr/>
          <a:lstStyle>
            <a:lvl1pPr>
              <a:defRPr sz="4800"/>
            </a:lvl1pPr>
            <a:lvl2pPr>
              <a:defRPr sz="4000"/>
            </a:lvl2pPr>
            <a:lvl3pPr>
              <a:defRPr sz="3600"/>
            </a:lvl3pPr>
            <a:lvl4pPr>
              <a:defRPr sz="3200"/>
            </a:lvl4pPr>
            <a:lvl5pPr>
              <a:defRPr sz="3200"/>
            </a:lvl5pPr>
            <a:lvl6pPr>
              <a:defRPr sz="3200"/>
            </a:lvl6pPr>
            <a:lvl7pPr>
              <a:defRPr sz="3200"/>
            </a:lvl7pPr>
            <a:lvl8pPr>
              <a:defRPr sz="3200"/>
            </a:lvl8pPr>
            <a:lvl9pPr>
              <a:defRPr sz="32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9290053" y="2302670"/>
            <a:ext cx="8083550" cy="959644"/>
          </a:xfr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ru-RU"/>
              <a:t>Образец текста</a:t>
            </a:r>
          </a:p>
        </p:txBody>
      </p:sp>
      <p:sp>
        <p:nvSpPr>
          <p:cNvPr id="6" name="Содержимое 5"/>
          <p:cNvSpPr>
            <a:spLocks noGrp="1"/>
          </p:cNvSpPr>
          <p:nvPr>
            <p:ph sz="quarter" idx="4"/>
          </p:nvPr>
        </p:nvSpPr>
        <p:spPr>
          <a:xfrm>
            <a:off x="9290053" y="3262312"/>
            <a:ext cx="8083550" cy="5926932"/>
          </a:xfrm>
        </p:spPr>
        <p:txBody>
          <a:bodyPr/>
          <a:lstStyle>
            <a:lvl1pPr>
              <a:defRPr sz="4800"/>
            </a:lvl1pPr>
            <a:lvl2pPr>
              <a:defRPr sz="4000"/>
            </a:lvl2pPr>
            <a:lvl3pPr>
              <a:defRPr sz="3600"/>
            </a:lvl3pPr>
            <a:lvl4pPr>
              <a:defRPr sz="3200"/>
            </a:lvl4pPr>
            <a:lvl5pPr>
              <a:defRPr sz="3200"/>
            </a:lvl5pPr>
            <a:lvl6pPr>
              <a:defRPr sz="3200"/>
            </a:lvl6pPr>
            <a:lvl7pPr>
              <a:defRPr sz="3200"/>
            </a:lvl7pPr>
            <a:lvl8pPr>
              <a:defRPr sz="3200"/>
            </a:lvl8pPr>
            <a:lvl9pPr>
              <a:defRPr sz="32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E93FA5F1-7854-446C-9FC9-D6A7503E4315}" type="datetime1">
              <a:rPr lang="ru-RU" smtClean="0"/>
              <a:t>03.12.2018</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pPr marL="0" lvl="0" indent="0" algn="l" rtl="0">
              <a:spcBef>
                <a:spcPts val="0"/>
              </a:spcBef>
              <a:spcAft>
                <a:spcPts val="0"/>
              </a:spcAft>
              <a:buNone/>
            </a:pPr>
            <a:r>
              <a:rPr lang="en-US"/>
              <a:t>page</a:t>
            </a:r>
            <a:endParaRPr lang="en-US" sz="1400" b="0">
              <a:solidFill>
                <a:srgbClr val="000000"/>
              </a:solidFill>
              <a:latin typeface="Arial"/>
              <a:ea typeface="Arial"/>
              <a:cs typeface="Arial"/>
              <a:sym typeface="Arial"/>
            </a:endParaRPr>
          </a:p>
          <a:p>
            <a:pPr marL="0" lvl="0" indent="0" algn="l" rtl="0">
              <a:spcBef>
                <a:spcPts val="0"/>
              </a:spcBef>
              <a:spcAft>
                <a:spcPts val="0"/>
              </a:spcAft>
              <a:buNone/>
            </a:pPr>
            <a:r>
              <a:rPr lang="en-US"/>
              <a:t>0</a:t>
            </a:r>
            <a:fld id="{00000000-1234-1234-1234-123412341234}" type="slidenum">
              <a:rPr lang="en-US" smtClean="0"/>
              <a:t>‹#›</a:t>
            </a:fld>
            <a:endParaRPr/>
          </a:p>
        </p:txBody>
      </p:sp>
    </p:spTree>
    <p:extLst>
      <p:ext uri="{BB962C8B-B14F-4D97-AF65-F5344CB8AC3E}">
        <p14:creationId xmlns:p14="http://schemas.microsoft.com/office/powerpoint/2010/main" val="90835928"/>
      </p:ext>
    </p:extLst>
  </p:cSld>
  <p:clrMapOvr>
    <a:masterClrMapping/>
  </p:clrMapOvr>
  <mc:AlternateContent xmlns:mc="http://schemas.openxmlformats.org/markup-compatibility/2006" xmlns:p14="http://schemas.microsoft.com/office/powerpoint/2010/main">
    <mc:Choice Requires="p14">
      <p:transition spd="slow" p14:dur="2500">
        <p14:flip dir="l"/>
      </p:transition>
    </mc:Choice>
    <mc:Fallback xmlns="">
      <p:transition spd="slow">
        <p:fade/>
      </p:transition>
    </mc:Fallback>
  </mc:AlternateContent>
  <p:hf sldNum="0" hdr="0" ftr="0" dt="0"/>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C42617E2-1C8D-45B5-83A8-7F7044BDCE10}" type="datetime1">
              <a:rPr lang="ru-RU" smtClean="0"/>
              <a:t>03.12.2018</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pPr marL="0" lvl="0" indent="0" algn="l" rtl="0">
              <a:spcBef>
                <a:spcPts val="0"/>
              </a:spcBef>
              <a:spcAft>
                <a:spcPts val="0"/>
              </a:spcAft>
              <a:buNone/>
            </a:pPr>
            <a:r>
              <a:rPr lang="en-US"/>
              <a:t>page</a:t>
            </a:r>
            <a:endParaRPr lang="en-US" sz="1400" b="0">
              <a:solidFill>
                <a:srgbClr val="000000"/>
              </a:solidFill>
              <a:latin typeface="Arial"/>
              <a:ea typeface="Arial"/>
              <a:cs typeface="Arial"/>
              <a:sym typeface="Arial"/>
            </a:endParaRPr>
          </a:p>
          <a:p>
            <a:pPr marL="0" lvl="0" indent="0" algn="l" rtl="0">
              <a:spcBef>
                <a:spcPts val="0"/>
              </a:spcBef>
              <a:spcAft>
                <a:spcPts val="0"/>
              </a:spcAft>
              <a:buNone/>
            </a:pPr>
            <a:r>
              <a:rPr lang="en-US"/>
              <a:t>0</a:t>
            </a:r>
            <a:fld id="{00000000-1234-1234-1234-123412341234}" type="slidenum">
              <a:rPr lang="en-US" smtClean="0"/>
              <a:t>‹#›</a:t>
            </a:fld>
            <a:endParaRPr/>
          </a:p>
        </p:txBody>
      </p:sp>
    </p:spTree>
    <p:extLst>
      <p:ext uri="{BB962C8B-B14F-4D97-AF65-F5344CB8AC3E}">
        <p14:creationId xmlns:p14="http://schemas.microsoft.com/office/powerpoint/2010/main" val="2914044413"/>
      </p:ext>
    </p:extLst>
  </p:cSld>
  <p:clrMapOvr>
    <a:masterClrMapping/>
  </p:clrMapOvr>
  <mc:AlternateContent xmlns:mc="http://schemas.openxmlformats.org/markup-compatibility/2006" xmlns:p14="http://schemas.microsoft.com/office/powerpoint/2010/main">
    <mc:Choice Requires="p14">
      <p:transition spd="slow" p14:dur="2500">
        <p14:flip dir="l"/>
      </p:transition>
    </mc:Choice>
    <mc:Fallback xmlns="">
      <p:transition spd="slow">
        <p:fade/>
      </p:transition>
    </mc:Fallback>
  </mc:AlternateContent>
  <p:hf sldNum="0" hdr="0" ftr="0" dt="0"/>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8BEB574C-1F10-4BC2-B7E6-8042D7D96761}" type="datetime1">
              <a:rPr lang="ru-RU" smtClean="0"/>
              <a:t>03.12.2018</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pPr marL="0" lvl="0" indent="0" algn="l" rtl="0">
              <a:spcBef>
                <a:spcPts val="0"/>
              </a:spcBef>
              <a:spcAft>
                <a:spcPts val="0"/>
              </a:spcAft>
              <a:buNone/>
            </a:pPr>
            <a:r>
              <a:rPr lang="en-US"/>
              <a:t>page</a:t>
            </a:r>
            <a:endParaRPr lang="en-US" sz="1400" b="0">
              <a:solidFill>
                <a:srgbClr val="000000"/>
              </a:solidFill>
              <a:latin typeface="Arial"/>
              <a:ea typeface="Arial"/>
              <a:cs typeface="Arial"/>
              <a:sym typeface="Arial"/>
            </a:endParaRPr>
          </a:p>
          <a:p>
            <a:pPr marL="0" lvl="0" indent="0" algn="l" rtl="0">
              <a:spcBef>
                <a:spcPts val="0"/>
              </a:spcBef>
              <a:spcAft>
                <a:spcPts val="0"/>
              </a:spcAft>
              <a:buNone/>
            </a:pPr>
            <a:r>
              <a:rPr lang="en-US"/>
              <a:t>0</a:t>
            </a:r>
            <a:fld id="{00000000-1234-1234-1234-123412341234}" type="slidenum">
              <a:rPr lang="en-US" smtClean="0"/>
              <a:t>‹#›</a:t>
            </a:fld>
            <a:endParaRPr/>
          </a:p>
        </p:txBody>
      </p:sp>
    </p:spTree>
    <p:extLst>
      <p:ext uri="{BB962C8B-B14F-4D97-AF65-F5344CB8AC3E}">
        <p14:creationId xmlns:p14="http://schemas.microsoft.com/office/powerpoint/2010/main" val="1413475457"/>
      </p:ext>
    </p:extLst>
  </p:cSld>
  <p:clrMapOvr>
    <a:masterClrMapping/>
  </p:clrMapOvr>
  <mc:AlternateContent xmlns:mc="http://schemas.openxmlformats.org/markup-compatibility/2006" xmlns:p14="http://schemas.microsoft.com/office/powerpoint/2010/main">
    <mc:Choice Requires="p14">
      <p:transition spd="slow" p14:dur="2500">
        <p14:flip dir="l"/>
      </p:transition>
    </mc:Choice>
    <mc:Fallback xmlns="">
      <p:transition spd="slow">
        <p:fade/>
      </p:transition>
    </mc:Fallback>
  </mc:AlternateContent>
  <p:hf sldNum="0" hdr="0" ftr="0" dt="0"/>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3" y="409574"/>
            <a:ext cx="6016626" cy="1743076"/>
          </a:xfrm>
        </p:spPr>
        <p:txBody>
          <a:bodyPr anchor="b"/>
          <a:lstStyle>
            <a:lvl1pPr algn="l">
              <a:defRPr sz="4000" b="1"/>
            </a:lvl1pPr>
          </a:lstStyle>
          <a:p>
            <a:r>
              <a:rPr lang="ru-RU"/>
              <a:t>Образец заголовка</a:t>
            </a:r>
          </a:p>
        </p:txBody>
      </p:sp>
      <p:sp>
        <p:nvSpPr>
          <p:cNvPr id="3" name="Содержимое 2"/>
          <p:cNvSpPr>
            <a:spLocks noGrp="1"/>
          </p:cNvSpPr>
          <p:nvPr>
            <p:ph idx="1"/>
          </p:nvPr>
        </p:nvSpPr>
        <p:spPr>
          <a:xfrm>
            <a:off x="7150100" y="409577"/>
            <a:ext cx="10223500" cy="8779670"/>
          </a:xfrm>
        </p:spPr>
        <p:txBody>
          <a:bodyPr/>
          <a:lstStyle>
            <a:lvl1pPr>
              <a:defRPr sz="6400"/>
            </a:lvl1pPr>
            <a:lvl2pPr>
              <a:defRPr sz="5600"/>
            </a:lvl2pPr>
            <a:lvl3pPr>
              <a:defRPr sz="4800"/>
            </a:lvl3pPr>
            <a:lvl4pPr>
              <a:defRPr sz="4000"/>
            </a:lvl4pPr>
            <a:lvl5pPr>
              <a:defRPr sz="4000"/>
            </a:lvl5pPr>
            <a:lvl6pPr>
              <a:defRPr sz="4000"/>
            </a:lvl6pPr>
            <a:lvl7pPr>
              <a:defRPr sz="4000"/>
            </a:lvl7pPr>
            <a:lvl8pPr>
              <a:defRPr sz="4000"/>
            </a:lvl8pPr>
            <a:lvl9pPr>
              <a:defRPr sz="4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914403" y="2152653"/>
            <a:ext cx="6016626" cy="7036594"/>
          </a:xfrm>
        </p:spPr>
        <p:txBody>
          <a:bodyPr/>
          <a:lstStyle>
            <a:lvl1pPr marL="0" indent="0">
              <a:buNone/>
              <a:defRPr sz="2800"/>
            </a:lvl1pPr>
            <a:lvl2pPr marL="914400" indent="0">
              <a:buNone/>
              <a:defRPr sz="2400"/>
            </a:lvl2pPr>
            <a:lvl3pPr marL="1828800" indent="0">
              <a:buNone/>
              <a:defRPr sz="2000"/>
            </a:lvl3pPr>
            <a:lvl4pPr marL="2743200" indent="0">
              <a:buNone/>
              <a:defRPr sz="1800"/>
            </a:lvl4pPr>
            <a:lvl5pPr marL="3657600" indent="0">
              <a:buNone/>
              <a:defRPr sz="1800"/>
            </a:lvl5pPr>
            <a:lvl6pPr marL="4572000" indent="0">
              <a:buNone/>
              <a:defRPr sz="1800"/>
            </a:lvl6pPr>
            <a:lvl7pPr marL="5486400" indent="0">
              <a:buNone/>
              <a:defRPr sz="1800"/>
            </a:lvl7pPr>
            <a:lvl8pPr marL="6400800" indent="0">
              <a:buNone/>
              <a:defRPr sz="1800"/>
            </a:lvl8pPr>
            <a:lvl9pPr marL="7315200" indent="0">
              <a:buNone/>
              <a:defRPr sz="1800"/>
            </a:lvl9pPr>
          </a:lstStyle>
          <a:p>
            <a:pPr lvl="0"/>
            <a:r>
              <a:rPr lang="ru-RU"/>
              <a:t>Образец текста</a:t>
            </a:r>
          </a:p>
        </p:txBody>
      </p:sp>
      <p:sp>
        <p:nvSpPr>
          <p:cNvPr id="5" name="Дата 4"/>
          <p:cNvSpPr>
            <a:spLocks noGrp="1"/>
          </p:cNvSpPr>
          <p:nvPr>
            <p:ph type="dt" sz="half" idx="10"/>
          </p:nvPr>
        </p:nvSpPr>
        <p:spPr/>
        <p:txBody>
          <a:bodyPr/>
          <a:lstStyle/>
          <a:p>
            <a:fld id="{E00A82A0-17F1-475D-931F-A05768DAF847}" type="datetime1">
              <a:rPr lang="ru-RU" smtClean="0"/>
              <a:t>03.12.2018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pPr marL="0" lvl="0" indent="0" algn="l" rtl="0">
              <a:spcBef>
                <a:spcPts val="0"/>
              </a:spcBef>
              <a:spcAft>
                <a:spcPts val="0"/>
              </a:spcAft>
              <a:buNone/>
            </a:pPr>
            <a:r>
              <a:rPr lang="en-US"/>
              <a:t>page</a:t>
            </a:r>
            <a:endParaRPr lang="en-US" sz="1400" b="0">
              <a:solidFill>
                <a:srgbClr val="000000"/>
              </a:solidFill>
              <a:latin typeface="Arial"/>
              <a:ea typeface="Arial"/>
              <a:cs typeface="Arial"/>
              <a:sym typeface="Arial"/>
            </a:endParaRPr>
          </a:p>
          <a:p>
            <a:pPr marL="0" lvl="0" indent="0" algn="l" rtl="0">
              <a:spcBef>
                <a:spcPts val="0"/>
              </a:spcBef>
              <a:spcAft>
                <a:spcPts val="0"/>
              </a:spcAft>
              <a:buNone/>
            </a:pPr>
            <a:r>
              <a:rPr lang="en-US"/>
              <a:t>0</a:t>
            </a:r>
            <a:fld id="{00000000-1234-1234-1234-123412341234}" type="slidenum">
              <a:rPr lang="en-US" smtClean="0"/>
              <a:t>‹#›</a:t>
            </a:fld>
            <a:endParaRPr/>
          </a:p>
        </p:txBody>
      </p:sp>
    </p:spTree>
    <p:extLst>
      <p:ext uri="{BB962C8B-B14F-4D97-AF65-F5344CB8AC3E}">
        <p14:creationId xmlns:p14="http://schemas.microsoft.com/office/powerpoint/2010/main" val="2317676200"/>
      </p:ext>
    </p:extLst>
  </p:cSld>
  <p:clrMapOvr>
    <a:masterClrMapping/>
  </p:clrMapOvr>
  <mc:AlternateContent xmlns:mc="http://schemas.openxmlformats.org/markup-compatibility/2006" xmlns:p14="http://schemas.microsoft.com/office/powerpoint/2010/main">
    <mc:Choice Requires="p14">
      <p:transition spd="slow" p14:dur="2500">
        <p14:flip dir="l"/>
      </p:transition>
    </mc:Choice>
    <mc:Fallback xmlns="">
      <p:transition spd="slow">
        <p:fade/>
      </p:transition>
    </mc:Fallback>
  </mc:AlternateContent>
  <p:hf sldNum="0" hdr="0" ftr="0" dt="0"/>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84576" y="7200900"/>
            <a:ext cx="10972800" cy="850108"/>
          </a:xfrm>
        </p:spPr>
        <p:txBody>
          <a:bodyPr anchor="b"/>
          <a:lstStyle>
            <a:lvl1pPr algn="l">
              <a:defRPr sz="4000" b="1"/>
            </a:lvl1pPr>
          </a:lstStyle>
          <a:p>
            <a:r>
              <a:rPr lang="ru-RU"/>
              <a:t>Образец заголовка</a:t>
            </a:r>
          </a:p>
        </p:txBody>
      </p:sp>
      <p:sp>
        <p:nvSpPr>
          <p:cNvPr id="3" name="Рисунок 2"/>
          <p:cNvSpPr>
            <a:spLocks noGrp="1"/>
          </p:cNvSpPr>
          <p:nvPr>
            <p:ph type="pic" idx="1"/>
          </p:nvPr>
        </p:nvSpPr>
        <p:spPr>
          <a:xfrm>
            <a:off x="3584576" y="919162"/>
            <a:ext cx="10972800" cy="6172200"/>
          </a:xfrm>
        </p:spPr>
        <p:txBody>
          <a:bodyPr/>
          <a:lstStyle>
            <a:lvl1pPr marL="0" indent="0">
              <a:buNone/>
              <a:defRPr sz="6400"/>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endParaRPr lang="ru-RU"/>
          </a:p>
        </p:txBody>
      </p:sp>
      <p:sp>
        <p:nvSpPr>
          <p:cNvPr id="4" name="Текст 3"/>
          <p:cNvSpPr>
            <a:spLocks noGrp="1"/>
          </p:cNvSpPr>
          <p:nvPr>
            <p:ph type="body" sz="half" idx="2"/>
          </p:nvPr>
        </p:nvSpPr>
        <p:spPr>
          <a:xfrm>
            <a:off x="3584576" y="8051007"/>
            <a:ext cx="10972800" cy="1207294"/>
          </a:xfrm>
        </p:spPr>
        <p:txBody>
          <a:bodyPr/>
          <a:lstStyle>
            <a:lvl1pPr marL="0" indent="0">
              <a:buNone/>
              <a:defRPr sz="2800"/>
            </a:lvl1pPr>
            <a:lvl2pPr marL="914400" indent="0">
              <a:buNone/>
              <a:defRPr sz="2400"/>
            </a:lvl2pPr>
            <a:lvl3pPr marL="1828800" indent="0">
              <a:buNone/>
              <a:defRPr sz="2000"/>
            </a:lvl3pPr>
            <a:lvl4pPr marL="2743200" indent="0">
              <a:buNone/>
              <a:defRPr sz="1800"/>
            </a:lvl4pPr>
            <a:lvl5pPr marL="3657600" indent="0">
              <a:buNone/>
              <a:defRPr sz="1800"/>
            </a:lvl5pPr>
            <a:lvl6pPr marL="4572000" indent="0">
              <a:buNone/>
              <a:defRPr sz="1800"/>
            </a:lvl6pPr>
            <a:lvl7pPr marL="5486400" indent="0">
              <a:buNone/>
              <a:defRPr sz="1800"/>
            </a:lvl7pPr>
            <a:lvl8pPr marL="6400800" indent="0">
              <a:buNone/>
              <a:defRPr sz="1800"/>
            </a:lvl8pPr>
            <a:lvl9pPr marL="7315200" indent="0">
              <a:buNone/>
              <a:defRPr sz="1800"/>
            </a:lvl9pPr>
          </a:lstStyle>
          <a:p>
            <a:pPr lvl="0"/>
            <a:r>
              <a:rPr lang="ru-RU"/>
              <a:t>Образец текста</a:t>
            </a:r>
          </a:p>
        </p:txBody>
      </p:sp>
      <p:sp>
        <p:nvSpPr>
          <p:cNvPr id="5" name="Дата 4"/>
          <p:cNvSpPr>
            <a:spLocks noGrp="1"/>
          </p:cNvSpPr>
          <p:nvPr>
            <p:ph type="dt" sz="half" idx="10"/>
          </p:nvPr>
        </p:nvSpPr>
        <p:spPr/>
        <p:txBody>
          <a:bodyPr/>
          <a:lstStyle/>
          <a:p>
            <a:fld id="{03961829-FEFD-4A5C-AE10-BF90EB2CE207}" type="datetime1">
              <a:rPr lang="ru-RU" smtClean="0"/>
              <a:t>03.12.2018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pPr marL="0" lvl="0" indent="0" algn="l" rtl="0">
              <a:spcBef>
                <a:spcPts val="0"/>
              </a:spcBef>
              <a:spcAft>
                <a:spcPts val="0"/>
              </a:spcAft>
              <a:buNone/>
            </a:pPr>
            <a:r>
              <a:rPr lang="en-US"/>
              <a:t>page</a:t>
            </a:r>
            <a:endParaRPr lang="en-US" sz="1400" b="0">
              <a:solidFill>
                <a:srgbClr val="000000"/>
              </a:solidFill>
              <a:latin typeface="Arial"/>
              <a:ea typeface="Arial"/>
              <a:cs typeface="Arial"/>
              <a:sym typeface="Arial"/>
            </a:endParaRPr>
          </a:p>
          <a:p>
            <a:pPr marL="0" lvl="0" indent="0" algn="l" rtl="0">
              <a:spcBef>
                <a:spcPts val="0"/>
              </a:spcBef>
              <a:spcAft>
                <a:spcPts val="0"/>
              </a:spcAft>
              <a:buNone/>
            </a:pPr>
            <a:r>
              <a:rPr lang="en-US"/>
              <a:t>0</a:t>
            </a:r>
            <a:fld id="{00000000-1234-1234-1234-123412341234}" type="slidenum">
              <a:rPr lang="en-US" smtClean="0"/>
              <a:t>‹#›</a:t>
            </a:fld>
            <a:endParaRPr/>
          </a:p>
        </p:txBody>
      </p:sp>
    </p:spTree>
    <p:extLst>
      <p:ext uri="{BB962C8B-B14F-4D97-AF65-F5344CB8AC3E}">
        <p14:creationId xmlns:p14="http://schemas.microsoft.com/office/powerpoint/2010/main" val="3923456939"/>
      </p:ext>
    </p:extLst>
  </p:cSld>
  <p:clrMapOvr>
    <a:masterClrMapping/>
  </p:clrMapOvr>
  <mc:AlternateContent xmlns:mc="http://schemas.openxmlformats.org/markup-compatibility/2006" xmlns:p14="http://schemas.microsoft.com/office/powerpoint/2010/main">
    <mc:Choice Requires="p14">
      <p:transition spd="slow" p14:dur="2500">
        <p14:flip dir="l"/>
      </p:transition>
    </mc:Choice>
    <mc:Fallback xmlns="">
      <p:transition spd="slow">
        <p:fade/>
      </p:transition>
    </mc:Fallback>
  </mc:AlternateContent>
  <p:hf sldNum="0" hdr="0" ftr="0" dt="0"/>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3DFE3E88-D7EB-445C-9FB9-A87CADD9C659}" type="datetime1">
              <a:rPr lang="ru-RU" smtClean="0"/>
              <a:t>03.12.2018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pPr marL="0" lvl="0" indent="0" algn="l" rtl="0">
              <a:spcBef>
                <a:spcPts val="0"/>
              </a:spcBef>
              <a:spcAft>
                <a:spcPts val="0"/>
              </a:spcAft>
              <a:buNone/>
            </a:pPr>
            <a:r>
              <a:rPr lang="en-US"/>
              <a:t>page</a:t>
            </a:r>
            <a:endParaRPr lang="en-US" sz="1400" b="0">
              <a:solidFill>
                <a:srgbClr val="000000"/>
              </a:solidFill>
              <a:latin typeface="Arial"/>
              <a:ea typeface="Arial"/>
              <a:cs typeface="Arial"/>
              <a:sym typeface="Arial"/>
            </a:endParaRPr>
          </a:p>
          <a:p>
            <a:pPr marL="0" lvl="0" indent="0" algn="l" rtl="0">
              <a:spcBef>
                <a:spcPts val="0"/>
              </a:spcBef>
              <a:spcAft>
                <a:spcPts val="0"/>
              </a:spcAft>
              <a:buNone/>
            </a:pPr>
            <a:r>
              <a:rPr lang="en-US"/>
              <a:t>0</a:t>
            </a:r>
            <a:fld id="{00000000-1234-1234-1234-123412341234}" type="slidenum">
              <a:rPr lang="en-US" smtClean="0"/>
              <a:t>‹#›</a:t>
            </a:fld>
            <a:endParaRPr/>
          </a:p>
        </p:txBody>
      </p:sp>
    </p:spTree>
    <p:extLst>
      <p:ext uri="{BB962C8B-B14F-4D97-AF65-F5344CB8AC3E}">
        <p14:creationId xmlns:p14="http://schemas.microsoft.com/office/powerpoint/2010/main" val="2050250423"/>
      </p:ext>
    </p:extLst>
  </p:cSld>
  <p:clrMapOvr>
    <a:masterClrMapping/>
  </p:clrMapOvr>
  <mc:AlternateContent xmlns:mc="http://schemas.openxmlformats.org/markup-compatibility/2006" xmlns:p14="http://schemas.microsoft.com/office/powerpoint/2010/main">
    <mc:Choice Requires="p14">
      <p:transition spd="slow" p14:dur="2500">
        <p14:flip dir="l"/>
      </p:transition>
    </mc:Choice>
    <mc:Fallback xmlns="">
      <p:transition spd="slow">
        <p:fade/>
      </p:transition>
    </mc:Fallback>
  </mc:AlternateContent>
  <p:hf sldNum="0" hdr="0" ftr="0" dt="0"/>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13258800" y="411958"/>
            <a:ext cx="4114800" cy="8777288"/>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914400" y="411958"/>
            <a:ext cx="12039600" cy="877728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AF5BAC29-D49C-46F4-A5C1-8DFCD439920A}" type="datetime1">
              <a:rPr lang="ru-RU" smtClean="0"/>
              <a:t>03.12.2018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pPr marL="0" lvl="0" indent="0" algn="l" rtl="0">
              <a:spcBef>
                <a:spcPts val="0"/>
              </a:spcBef>
              <a:spcAft>
                <a:spcPts val="0"/>
              </a:spcAft>
              <a:buNone/>
            </a:pPr>
            <a:r>
              <a:rPr lang="en-US"/>
              <a:t>page</a:t>
            </a:r>
            <a:endParaRPr lang="en-US" sz="1400" b="0">
              <a:solidFill>
                <a:srgbClr val="000000"/>
              </a:solidFill>
              <a:latin typeface="Arial"/>
              <a:ea typeface="Arial"/>
              <a:cs typeface="Arial"/>
              <a:sym typeface="Arial"/>
            </a:endParaRPr>
          </a:p>
          <a:p>
            <a:pPr marL="0" lvl="0" indent="0" algn="l" rtl="0">
              <a:spcBef>
                <a:spcPts val="0"/>
              </a:spcBef>
              <a:spcAft>
                <a:spcPts val="0"/>
              </a:spcAft>
              <a:buNone/>
            </a:pPr>
            <a:r>
              <a:rPr lang="en-US"/>
              <a:t>0</a:t>
            </a:r>
            <a:fld id="{00000000-1234-1234-1234-123412341234}" type="slidenum">
              <a:rPr lang="en-US" smtClean="0"/>
              <a:t>‹#›</a:t>
            </a:fld>
            <a:endParaRPr/>
          </a:p>
        </p:txBody>
      </p:sp>
    </p:spTree>
    <p:extLst>
      <p:ext uri="{BB962C8B-B14F-4D97-AF65-F5344CB8AC3E}">
        <p14:creationId xmlns:p14="http://schemas.microsoft.com/office/powerpoint/2010/main" val="71184853"/>
      </p:ext>
    </p:extLst>
  </p:cSld>
  <p:clrMapOvr>
    <a:masterClrMapping/>
  </p:clrMapOvr>
  <mc:AlternateContent xmlns:mc="http://schemas.openxmlformats.org/markup-compatibility/2006" xmlns:p14="http://schemas.microsoft.com/office/powerpoint/2010/main">
    <mc:Choice Requires="p14">
      <p:transition spd="slow" p14:dur="2500">
        <p14:flip dir="l"/>
      </p:transition>
    </mc:Choice>
    <mc:Fallback xmlns="">
      <p:transition spd="slow">
        <p:fade/>
      </p:transition>
    </mc:Fallback>
  </mc:AlternateContent>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C42617E2-1C8D-45B5-83A8-7F7044BDCE10}" type="datetime1">
              <a:rPr lang="ru-RU" smtClean="0"/>
              <a:t>03.12.2018</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pPr marL="0" lvl="0" indent="0" algn="l" rtl="0">
              <a:spcBef>
                <a:spcPts val="0"/>
              </a:spcBef>
              <a:spcAft>
                <a:spcPts val="0"/>
              </a:spcAft>
              <a:buNone/>
            </a:pPr>
            <a:r>
              <a:rPr lang="en-US"/>
              <a:t>page</a:t>
            </a:r>
            <a:endParaRPr lang="en-US" sz="1400" b="0">
              <a:solidFill>
                <a:srgbClr val="000000"/>
              </a:solidFill>
              <a:latin typeface="Arial"/>
              <a:ea typeface="Arial"/>
              <a:cs typeface="Arial"/>
              <a:sym typeface="Arial"/>
            </a:endParaRPr>
          </a:p>
          <a:p>
            <a:pPr marL="0" lvl="0" indent="0" algn="l" rtl="0">
              <a:spcBef>
                <a:spcPts val="0"/>
              </a:spcBef>
              <a:spcAft>
                <a:spcPts val="0"/>
              </a:spcAft>
              <a:buNone/>
            </a:pPr>
            <a:r>
              <a:rPr lang="en-US"/>
              <a:t>0</a:t>
            </a:r>
            <a:fld id="{00000000-1234-1234-1234-123412341234}" type="slidenum">
              <a:rPr lang="en-US" smtClean="0"/>
              <a:t>‹#›</a:t>
            </a:fld>
            <a:endParaRPr/>
          </a:p>
        </p:txBody>
      </p:sp>
    </p:spTree>
    <p:extLst>
      <p:ext uri="{BB962C8B-B14F-4D97-AF65-F5344CB8AC3E}">
        <p14:creationId xmlns:p14="http://schemas.microsoft.com/office/powerpoint/2010/main" val="2429366377"/>
      </p:ext>
    </p:extLst>
  </p:cSld>
  <p:clrMapOvr>
    <a:masterClrMapping/>
  </p:clrMapOvr>
  <mc:AlternateContent xmlns:mc="http://schemas.openxmlformats.org/markup-compatibility/2006" xmlns:p14="http://schemas.microsoft.com/office/powerpoint/2010/main">
    <mc:Choice Requires="p14">
      <p:transition spd="slow" p14:dur="2500">
        <p14:flip dir="l"/>
      </p:transition>
    </mc:Choice>
    <mc:Fallback xmlns="">
      <p:transition spd="slow">
        <p:fade/>
      </p:transition>
    </mc:Fallback>
  </mc:AlternateContent>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8BEB574C-1F10-4BC2-B7E6-8042D7D96761}" type="datetime1">
              <a:rPr lang="ru-RU" smtClean="0"/>
              <a:t>03.12.2018</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pPr marL="0" lvl="0" indent="0" algn="l" rtl="0">
              <a:spcBef>
                <a:spcPts val="0"/>
              </a:spcBef>
              <a:spcAft>
                <a:spcPts val="0"/>
              </a:spcAft>
              <a:buNone/>
            </a:pPr>
            <a:r>
              <a:rPr lang="en-US"/>
              <a:t>page</a:t>
            </a:r>
            <a:endParaRPr lang="en-US" sz="1400" b="0">
              <a:solidFill>
                <a:srgbClr val="000000"/>
              </a:solidFill>
              <a:latin typeface="Arial"/>
              <a:ea typeface="Arial"/>
              <a:cs typeface="Arial"/>
              <a:sym typeface="Arial"/>
            </a:endParaRPr>
          </a:p>
          <a:p>
            <a:pPr marL="0" lvl="0" indent="0" algn="l" rtl="0">
              <a:spcBef>
                <a:spcPts val="0"/>
              </a:spcBef>
              <a:spcAft>
                <a:spcPts val="0"/>
              </a:spcAft>
              <a:buNone/>
            </a:pPr>
            <a:r>
              <a:rPr lang="en-US"/>
              <a:t>0</a:t>
            </a:r>
            <a:fld id="{00000000-1234-1234-1234-123412341234}" type="slidenum">
              <a:rPr lang="en-US" smtClean="0"/>
              <a:t>‹#›</a:t>
            </a:fld>
            <a:endParaRPr/>
          </a:p>
        </p:txBody>
      </p:sp>
    </p:spTree>
    <p:extLst>
      <p:ext uri="{BB962C8B-B14F-4D97-AF65-F5344CB8AC3E}">
        <p14:creationId xmlns:p14="http://schemas.microsoft.com/office/powerpoint/2010/main" val="47788938"/>
      </p:ext>
    </p:extLst>
  </p:cSld>
  <p:clrMapOvr>
    <a:masterClrMapping/>
  </p:clrMapOvr>
  <mc:AlternateContent xmlns:mc="http://schemas.openxmlformats.org/markup-compatibility/2006" xmlns:p14="http://schemas.microsoft.com/office/powerpoint/2010/main">
    <mc:Choice Requires="p14">
      <p:transition spd="slow" p14:dur="2500">
        <p14:flip dir="l"/>
      </p:transition>
    </mc:Choice>
    <mc:Fallback xmlns="">
      <p:transition spd="slow">
        <p:fade/>
      </p:transition>
    </mc:Fallback>
  </mc:AlternateContent>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3" y="409574"/>
            <a:ext cx="6016626" cy="1743076"/>
          </a:xfrm>
        </p:spPr>
        <p:txBody>
          <a:bodyPr anchor="b"/>
          <a:lstStyle>
            <a:lvl1pPr algn="l">
              <a:defRPr sz="4000" b="1"/>
            </a:lvl1pPr>
          </a:lstStyle>
          <a:p>
            <a:r>
              <a:rPr lang="ru-RU"/>
              <a:t>Образец заголовка</a:t>
            </a:r>
          </a:p>
        </p:txBody>
      </p:sp>
      <p:sp>
        <p:nvSpPr>
          <p:cNvPr id="3" name="Содержимое 2"/>
          <p:cNvSpPr>
            <a:spLocks noGrp="1"/>
          </p:cNvSpPr>
          <p:nvPr>
            <p:ph idx="1"/>
          </p:nvPr>
        </p:nvSpPr>
        <p:spPr>
          <a:xfrm>
            <a:off x="7150100" y="409577"/>
            <a:ext cx="10223500" cy="8779670"/>
          </a:xfrm>
        </p:spPr>
        <p:txBody>
          <a:bodyPr/>
          <a:lstStyle>
            <a:lvl1pPr>
              <a:defRPr sz="6400"/>
            </a:lvl1pPr>
            <a:lvl2pPr>
              <a:defRPr sz="5600"/>
            </a:lvl2pPr>
            <a:lvl3pPr>
              <a:defRPr sz="4800"/>
            </a:lvl3pPr>
            <a:lvl4pPr>
              <a:defRPr sz="4000"/>
            </a:lvl4pPr>
            <a:lvl5pPr>
              <a:defRPr sz="4000"/>
            </a:lvl5pPr>
            <a:lvl6pPr>
              <a:defRPr sz="4000"/>
            </a:lvl6pPr>
            <a:lvl7pPr>
              <a:defRPr sz="4000"/>
            </a:lvl7pPr>
            <a:lvl8pPr>
              <a:defRPr sz="4000"/>
            </a:lvl8pPr>
            <a:lvl9pPr>
              <a:defRPr sz="4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914403" y="2152653"/>
            <a:ext cx="6016626" cy="7036594"/>
          </a:xfrm>
        </p:spPr>
        <p:txBody>
          <a:bodyPr/>
          <a:lstStyle>
            <a:lvl1pPr marL="0" indent="0">
              <a:buNone/>
              <a:defRPr sz="2800"/>
            </a:lvl1pPr>
            <a:lvl2pPr marL="914400" indent="0">
              <a:buNone/>
              <a:defRPr sz="2400"/>
            </a:lvl2pPr>
            <a:lvl3pPr marL="1828800" indent="0">
              <a:buNone/>
              <a:defRPr sz="2000"/>
            </a:lvl3pPr>
            <a:lvl4pPr marL="2743200" indent="0">
              <a:buNone/>
              <a:defRPr sz="1800"/>
            </a:lvl4pPr>
            <a:lvl5pPr marL="3657600" indent="0">
              <a:buNone/>
              <a:defRPr sz="1800"/>
            </a:lvl5pPr>
            <a:lvl6pPr marL="4572000" indent="0">
              <a:buNone/>
              <a:defRPr sz="1800"/>
            </a:lvl6pPr>
            <a:lvl7pPr marL="5486400" indent="0">
              <a:buNone/>
              <a:defRPr sz="1800"/>
            </a:lvl7pPr>
            <a:lvl8pPr marL="6400800" indent="0">
              <a:buNone/>
              <a:defRPr sz="1800"/>
            </a:lvl8pPr>
            <a:lvl9pPr marL="7315200" indent="0">
              <a:buNone/>
              <a:defRPr sz="1800"/>
            </a:lvl9pPr>
          </a:lstStyle>
          <a:p>
            <a:pPr lvl="0"/>
            <a:r>
              <a:rPr lang="ru-RU"/>
              <a:t>Образец текста</a:t>
            </a:r>
          </a:p>
        </p:txBody>
      </p:sp>
      <p:sp>
        <p:nvSpPr>
          <p:cNvPr id="5" name="Дата 4"/>
          <p:cNvSpPr>
            <a:spLocks noGrp="1"/>
          </p:cNvSpPr>
          <p:nvPr>
            <p:ph type="dt" sz="half" idx="10"/>
          </p:nvPr>
        </p:nvSpPr>
        <p:spPr/>
        <p:txBody>
          <a:bodyPr/>
          <a:lstStyle/>
          <a:p>
            <a:fld id="{E00A82A0-17F1-475D-931F-A05768DAF847}" type="datetime1">
              <a:rPr lang="ru-RU" smtClean="0"/>
              <a:t>03.12.2018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pPr marL="0" lvl="0" indent="0" algn="l" rtl="0">
              <a:spcBef>
                <a:spcPts val="0"/>
              </a:spcBef>
              <a:spcAft>
                <a:spcPts val="0"/>
              </a:spcAft>
              <a:buNone/>
            </a:pPr>
            <a:r>
              <a:rPr lang="en-US"/>
              <a:t>page</a:t>
            </a:r>
            <a:endParaRPr lang="en-US" sz="1400" b="0">
              <a:solidFill>
                <a:srgbClr val="000000"/>
              </a:solidFill>
              <a:latin typeface="Arial"/>
              <a:ea typeface="Arial"/>
              <a:cs typeface="Arial"/>
              <a:sym typeface="Arial"/>
            </a:endParaRPr>
          </a:p>
          <a:p>
            <a:pPr marL="0" lvl="0" indent="0" algn="l" rtl="0">
              <a:spcBef>
                <a:spcPts val="0"/>
              </a:spcBef>
              <a:spcAft>
                <a:spcPts val="0"/>
              </a:spcAft>
              <a:buNone/>
            </a:pPr>
            <a:r>
              <a:rPr lang="en-US"/>
              <a:t>0</a:t>
            </a:r>
            <a:fld id="{00000000-1234-1234-1234-123412341234}" type="slidenum">
              <a:rPr lang="en-US" smtClean="0"/>
              <a:t>‹#›</a:t>
            </a:fld>
            <a:endParaRPr/>
          </a:p>
        </p:txBody>
      </p:sp>
    </p:spTree>
    <p:extLst>
      <p:ext uri="{BB962C8B-B14F-4D97-AF65-F5344CB8AC3E}">
        <p14:creationId xmlns:p14="http://schemas.microsoft.com/office/powerpoint/2010/main" val="4201125676"/>
      </p:ext>
    </p:extLst>
  </p:cSld>
  <p:clrMapOvr>
    <a:masterClrMapping/>
  </p:clrMapOvr>
  <mc:AlternateContent xmlns:mc="http://schemas.openxmlformats.org/markup-compatibility/2006" xmlns:p14="http://schemas.microsoft.com/office/powerpoint/2010/main">
    <mc:Choice Requires="p14">
      <p:transition spd="slow" p14:dur="2500">
        <p14:flip dir="l"/>
      </p:transition>
    </mc:Choice>
    <mc:Fallback xmlns="">
      <p:transition spd="slow">
        <p:fade/>
      </p:transition>
    </mc:Fallback>
  </mc:AlternateContent>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84576" y="7200900"/>
            <a:ext cx="10972800" cy="850108"/>
          </a:xfrm>
        </p:spPr>
        <p:txBody>
          <a:bodyPr anchor="b"/>
          <a:lstStyle>
            <a:lvl1pPr algn="l">
              <a:defRPr sz="4000" b="1"/>
            </a:lvl1pPr>
          </a:lstStyle>
          <a:p>
            <a:r>
              <a:rPr lang="ru-RU"/>
              <a:t>Образец заголовка</a:t>
            </a:r>
          </a:p>
        </p:txBody>
      </p:sp>
      <p:sp>
        <p:nvSpPr>
          <p:cNvPr id="3" name="Рисунок 2"/>
          <p:cNvSpPr>
            <a:spLocks noGrp="1"/>
          </p:cNvSpPr>
          <p:nvPr>
            <p:ph type="pic" idx="1"/>
          </p:nvPr>
        </p:nvSpPr>
        <p:spPr>
          <a:xfrm>
            <a:off x="3584576" y="919162"/>
            <a:ext cx="10972800" cy="6172200"/>
          </a:xfrm>
        </p:spPr>
        <p:txBody>
          <a:bodyPr/>
          <a:lstStyle>
            <a:lvl1pPr marL="0" indent="0">
              <a:buNone/>
              <a:defRPr sz="6400"/>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endParaRPr lang="ru-RU"/>
          </a:p>
        </p:txBody>
      </p:sp>
      <p:sp>
        <p:nvSpPr>
          <p:cNvPr id="4" name="Текст 3"/>
          <p:cNvSpPr>
            <a:spLocks noGrp="1"/>
          </p:cNvSpPr>
          <p:nvPr>
            <p:ph type="body" sz="half" idx="2"/>
          </p:nvPr>
        </p:nvSpPr>
        <p:spPr>
          <a:xfrm>
            <a:off x="3584576" y="8051007"/>
            <a:ext cx="10972800" cy="1207294"/>
          </a:xfrm>
        </p:spPr>
        <p:txBody>
          <a:bodyPr/>
          <a:lstStyle>
            <a:lvl1pPr marL="0" indent="0">
              <a:buNone/>
              <a:defRPr sz="2800"/>
            </a:lvl1pPr>
            <a:lvl2pPr marL="914400" indent="0">
              <a:buNone/>
              <a:defRPr sz="2400"/>
            </a:lvl2pPr>
            <a:lvl3pPr marL="1828800" indent="0">
              <a:buNone/>
              <a:defRPr sz="2000"/>
            </a:lvl3pPr>
            <a:lvl4pPr marL="2743200" indent="0">
              <a:buNone/>
              <a:defRPr sz="1800"/>
            </a:lvl4pPr>
            <a:lvl5pPr marL="3657600" indent="0">
              <a:buNone/>
              <a:defRPr sz="1800"/>
            </a:lvl5pPr>
            <a:lvl6pPr marL="4572000" indent="0">
              <a:buNone/>
              <a:defRPr sz="1800"/>
            </a:lvl6pPr>
            <a:lvl7pPr marL="5486400" indent="0">
              <a:buNone/>
              <a:defRPr sz="1800"/>
            </a:lvl7pPr>
            <a:lvl8pPr marL="6400800" indent="0">
              <a:buNone/>
              <a:defRPr sz="1800"/>
            </a:lvl8pPr>
            <a:lvl9pPr marL="7315200" indent="0">
              <a:buNone/>
              <a:defRPr sz="1800"/>
            </a:lvl9pPr>
          </a:lstStyle>
          <a:p>
            <a:pPr lvl="0"/>
            <a:r>
              <a:rPr lang="ru-RU"/>
              <a:t>Образец текста</a:t>
            </a:r>
          </a:p>
        </p:txBody>
      </p:sp>
      <p:sp>
        <p:nvSpPr>
          <p:cNvPr id="5" name="Дата 4"/>
          <p:cNvSpPr>
            <a:spLocks noGrp="1"/>
          </p:cNvSpPr>
          <p:nvPr>
            <p:ph type="dt" sz="half" idx="10"/>
          </p:nvPr>
        </p:nvSpPr>
        <p:spPr/>
        <p:txBody>
          <a:bodyPr/>
          <a:lstStyle/>
          <a:p>
            <a:fld id="{03961829-FEFD-4A5C-AE10-BF90EB2CE207}" type="datetime1">
              <a:rPr lang="ru-RU" smtClean="0"/>
              <a:t>03.12.2018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pPr marL="0" lvl="0" indent="0" algn="l" rtl="0">
              <a:spcBef>
                <a:spcPts val="0"/>
              </a:spcBef>
              <a:spcAft>
                <a:spcPts val="0"/>
              </a:spcAft>
              <a:buNone/>
            </a:pPr>
            <a:r>
              <a:rPr lang="en-US"/>
              <a:t>page</a:t>
            </a:r>
            <a:endParaRPr lang="en-US" sz="1400" b="0">
              <a:solidFill>
                <a:srgbClr val="000000"/>
              </a:solidFill>
              <a:latin typeface="Arial"/>
              <a:ea typeface="Arial"/>
              <a:cs typeface="Arial"/>
              <a:sym typeface="Arial"/>
            </a:endParaRPr>
          </a:p>
          <a:p>
            <a:pPr marL="0" lvl="0" indent="0" algn="l" rtl="0">
              <a:spcBef>
                <a:spcPts val="0"/>
              </a:spcBef>
              <a:spcAft>
                <a:spcPts val="0"/>
              </a:spcAft>
              <a:buNone/>
            </a:pPr>
            <a:r>
              <a:rPr lang="en-US"/>
              <a:t>0</a:t>
            </a:r>
            <a:fld id="{00000000-1234-1234-1234-123412341234}" type="slidenum">
              <a:rPr lang="en-US" smtClean="0"/>
              <a:t>‹#›</a:t>
            </a:fld>
            <a:endParaRPr/>
          </a:p>
        </p:txBody>
      </p:sp>
    </p:spTree>
    <p:extLst>
      <p:ext uri="{BB962C8B-B14F-4D97-AF65-F5344CB8AC3E}">
        <p14:creationId xmlns:p14="http://schemas.microsoft.com/office/powerpoint/2010/main" val="3975477522"/>
      </p:ext>
    </p:extLst>
  </p:cSld>
  <p:clrMapOvr>
    <a:masterClrMapping/>
  </p:clrMapOvr>
  <mc:AlternateContent xmlns:mc="http://schemas.openxmlformats.org/markup-compatibility/2006" xmlns:p14="http://schemas.microsoft.com/office/powerpoint/2010/main">
    <mc:Choice Requires="p14">
      <p:transition spd="slow" p14:dur="2500">
        <p14:flip dir="l"/>
      </p:transition>
    </mc:Choice>
    <mc:Fallback xmlns="">
      <p:transition spd="slow">
        <p:fade/>
      </p:transition>
    </mc:Fallback>
  </mc:AlternateContent>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5.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411958"/>
            <a:ext cx="16459200" cy="171450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914400" y="2400302"/>
            <a:ext cx="16459200" cy="6788944"/>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914400" y="9534526"/>
            <a:ext cx="4267200" cy="547688"/>
          </a:xfrm>
          <a:prstGeom prst="rect">
            <a:avLst/>
          </a:prstGeom>
        </p:spPr>
        <p:txBody>
          <a:bodyPr vert="horz" lIns="91440" tIns="45720" rIns="91440" bIns="45720" rtlCol="0" anchor="ctr"/>
          <a:lstStyle>
            <a:lvl1pPr algn="l">
              <a:defRPr sz="2400">
                <a:solidFill>
                  <a:schemeClr val="tx1">
                    <a:tint val="75000"/>
                  </a:schemeClr>
                </a:solidFill>
              </a:defRPr>
            </a:lvl1pPr>
          </a:lstStyle>
          <a:p>
            <a:fld id="{C21F2647-D065-41CD-9F15-27DC48C9F402}" type="datetime1">
              <a:rPr lang="ru-RU" smtClean="0"/>
              <a:t>03.12.2018</a:t>
            </a:fld>
            <a:endParaRPr lang="ru-RU"/>
          </a:p>
        </p:txBody>
      </p:sp>
      <p:sp>
        <p:nvSpPr>
          <p:cNvPr id="5" name="Нижний колонтитул 4"/>
          <p:cNvSpPr>
            <a:spLocks noGrp="1"/>
          </p:cNvSpPr>
          <p:nvPr>
            <p:ph type="ftr" sz="quarter" idx="3"/>
          </p:nvPr>
        </p:nvSpPr>
        <p:spPr>
          <a:xfrm>
            <a:off x="6248400" y="9534526"/>
            <a:ext cx="5791200" cy="547688"/>
          </a:xfrm>
          <a:prstGeom prst="rect">
            <a:avLst/>
          </a:prstGeom>
        </p:spPr>
        <p:txBody>
          <a:bodyPr vert="horz" lIns="91440" tIns="45720" rIns="91440" bIns="45720" rtlCol="0" anchor="ctr"/>
          <a:lstStyle>
            <a:lvl1pPr algn="ctr">
              <a:defRPr sz="24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13106400" y="9534526"/>
            <a:ext cx="4267200" cy="547688"/>
          </a:xfrm>
          <a:prstGeom prst="rect">
            <a:avLst/>
          </a:prstGeom>
        </p:spPr>
        <p:txBody>
          <a:bodyPr vert="horz" lIns="91440" tIns="45720" rIns="91440" bIns="45720" rtlCol="0" anchor="ctr"/>
          <a:lstStyle>
            <a:lvl1pPr algn="r">
              <a:defRPr sz="2400">
                <a:solidFill>
                  <a:schemeClr val="tx1">
                    <a:tint val="75000"/>
                  </a:schemeClr>
                </a:solidFill>
              </a:defRPr>
            </a:lvl1pPr>
          </a:lstStyle>
          <a:p>
            <a:pPr marL="0" lvl="0" indent="0" algn="l" rtl="0">
              <a:spcBef>
                <a:spcPts val="0"/>
              </a:spcBef>
              <a:spcAft>
                <a:spcPts val="0"/>
              </a:spcAft>
              <a:buNone/>
            </a:pPr>
            <a:r>
              <a:rPr lang="en-US"/>
              <a:t>page</a:t>
            </a:r>
            <a:endParaRPr lang="en-US" sz="1400" b="0">
              <a:solidFill>
                <a:srgbClr val="000000"/>
              </a:solidFill>
              <a:latin typeface="Arial"/>
              <a:ea typeface="Arial"/>
              <a:cs typeface="Arial"/>
              <a:sym typeface="Arial"/>
            </a:endParaRPr>
          </a:p>
          <a:p>
            <a:pPr marL="0" lvl="0" indent="0" algn="l" rtl="0">
              <a:spcBef>
                <a:spcPts val="0"/>
              </a:spcBef>
              <a:spcAft>
                <a:spcPts val="0"/>
              </a:spcAft>
              <a:buNone/>
            </a:pPr>
            <a:r>
              <a:rPr lang="en-US"/>
              <a:t>0</a:t>
            </a:r>
            <a:fld id="{00000000-1234-1234-1234-123412341234}" type="slidenum">
              <a:rPr lang="en-US" smtClean="0"/>
              <a:t>‹#›</a:t>
            </a:fld>
            <a:endParaRPr/>
          </a:p>
        </p:txBody>
      </p:sp>
    </p:spTree>
    <p:extLst>
      <p:ext uri="{BB962C8B-B14F-4D97-AF65-F5344CB8AC3E}">
        <p14:creationId xmlns:p14="http://schemas.microsoft.com/office/powerpoint/2010/main" val="175859962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mc:AlternateContent xmlns:mc="http://schemas.openxmlformats.org/markup-compatibility/2006" xmlns:p14="http://schemas.microsoft.com/office/powerpoint/2010/main">
    <mc:Choice Requires="p14">
      <p:transition spd="slow" p14:dur="2500">
        <p14:flip dir="l"/>
      </p:transition>
    </mc:Choice>
    <mc:Fallback xmlns="">
      <p:transition spd="slow">
        <p:fade/>
      </p:transition>
    </mc:Fallback>
  </mc:AlternateContent>
  <p:hf sldNum="0" hdr="0" ftr="0" dt="0"/>
  <p:txStyles>
    <p:titleStyle>
      <a:lvl1pPr algn="ctr" defTabSz="1828800" rtl="0" eaLnBrk="1" latinLnBrk="0" hangingPunct="1">
        <a:spcBef>
          <a:spcPct val="0"/>
        </a:spcBef>
        <a:buNone/>
        <a:defRPr sz="8800" kern="1200">
          <a:solidFill>
            <a:schemeClr val="tx1"/>
          </a:solidFill>
          <a:latin typeface="+mj-lt"/>
          <a:ea typeface="+mj-ea"/>
          <a:cs typeface="+mj-cs"/>
        </a:defRPr>
      </a:lvl1pPr>
    </p:titleStyle>
    <p:bodyStyle>
      <a:lvl1pPr marL="685800" indent="-685800" algn="l" defTabSz="1828800" rtl="0" eaLnBrk="1" latinLnBrk="0" hangingPunct="1">
        <a:spcBef>
          <a:spcPct val="20000"/>
        </a:spcBef>
        <a:buFont typeface="Arial" pitchFamily="34" charset="0"/>
        <a:buChar char="•"/>
        <a:defRPr sz="6400" kern="1200">
          <a:solidFill>
            <a:schemeClr val="tx1"/>
          </a:solidFill>
          <a:latin typeface="+mn-lt"/>
          <a:ea typeface="+mn-ea"/>
          <a:cs typeface="+mn-cs"/>
        </a:defRPr>
      </a:lvl1pPr>
      <a:lvl2pPr marL="1485900" indent="-571500" algn="l" defTabSz="1828800" rtl="0" eaLnBrk="1" latinLnBrk="0" hangingPunct="1">
        <a:spcBef>
          <a:spcPct val="20000"/>
        </a:spcBef>
        <a:buFont typeface="Arial" pitchFamily="34" charset="0"/>
        <a:buChar char="–"/>
        <a:defRPr sz="5600" kern="1200">
          <a:solidFill>
            <a:schemeClr val="tx1"/>
          </a:solidFill>
          <a:latin typeface="+mn-lt"/>
          <a:ea typeface="+mn-ea"/>
          <a:cs typeface="+mn-cs"/>
        </a:defRPr>
      </a:lvl2pPr>
      <a:lvl3pPr marL="2286000" indent="-457200" algn="l" defTabSz="1828800" rtl="0" eaLnBrk="1" latinLnBrk="0" hangingPunct="1">
        <a:spcBef>
          <a:spcPct val="20000"/>
        </a:spcBef>
        <a:buFont typeface="Arial" pitchFamily="34" charset="0"/>
        <a:buChar char="•"/>
        <a:defRPr sz="4800" kern="1200">
          <a:solidFill>
            <a:schemeClr val="tx1"/>
          </a:solidFill>
          <a:latin typeface="+mn-lt"/>
          <a:ea typeface="+mn-ea"/>
          <a:cs typeface="+mn-cs"/>
        </a:defRPr>
      </a:lvl3pPr>
      <a:lvl4pPr marL="3200400" indent="-457200" algn="l" defTabSz="1828800" rtl="0" eaLnBrk="1" latinLnBrk="0" hangingPunct="1">
        <a:spcBef>
          <a:spcPct val="20000"/>
        </a:spcBef>
        <a:buFont typeface="Arial" pitchFamily="34" charset="0"/>
        <a:buChar char="–"/>
        <a:defRPr sz="4000" kern="1200">
          <a:solidFill>
            <a:schemeClr val="tx1"/>
          </a:solidFill>
          <a:latin typeface="+mn-lt"/>
          <a:ea typeface="+mn-ea"/>
          <a:cs typeface="+mn-cs"/>
        </a:defRPr>
      </a:lvl4pPr>
      <a:lvl5pPr marL="4114800" indent="-457200" algn="l" defTabSz="1828800" rtl="0" eaLnBrk="1" latinLnBrk="0" hangingPunct="1">
        <a:spcBef>
          <a:spcPct val="20000"/>
        </a:spcBef>
        <a:buFont typeface="Arial" pitchFamily="34" charset="0"/>
        <a:buChar char="»"/>
        <a:defRPr sz="4000" kern="1200">
          <a:solidFill>
            <a:schemeClr val="tx1"/>
          </a:solidFill>
          <a:latin typeface="+mn-lt"/>
          <a:ea typeface="+mn-ea"/>
          <a:cs typeface="+mn-cs"/>
        </a:defRPr>
      </a:lvl5pPr>
      <a:lvl6pPr marL="5029200" indent="-457200" algn="l" defTabSz="1828800" rtl="0" eaLnBrk="1" latinLnBrk="0" hangingPunct="1">
        <a:spcBef>
          <a:spcPct val="20000"/>
        </a:spcBef>
        <a:buFont typeface="Arial" pitchFamily="34" charset="0"/>
        <a:buChar char="•"/>
        <a:defRPr sz="4000" kern="1200">
          <a:solidFill>
            <a:schemeClr val="tx1"/>
          </a:solidFill>
          <a:latin typeface="+mn-lt"/>
          <a:ea typeface="+mn-ea"/>
          <a:cs typeface="+mn-cs"/>
        </a:defRPr>
      </a:lvl6pPr>
      <a:lvl7pPr marL="5943600" indent="-457200" algn="l" defTabSz="1828800" rtl="0" eaLnBrk="1" latinLnBrk="0" hangingPunct="1">
        <a:spcBef>
          <a:spcPct val="20000"/>
        </a:spcBef>
        <a:buFont typeface="Arial" pitchFamily="34" charset="0"/>
        <a:buChar char="•"/>
        <a:defRPr sz="4000" kern="1200">
          <a:solidFill>
            <a:schemeClr val="tx1"/>
          </a:solidFill>
          <a:latin typeface="+mn-lt"/>
          <a:ea typeface="+mn-ea"/>
          <a:cs typeface="+mn-cs"/>
        </a:defRPr>
      </a:lvl7pPr>
      <a:lvl8pPr marL="6858000" indent="-457200" algn="l" defTabSz="1828800" rtl="0" eaLnBrk="1" latinLnBrk="0" hangingPunct="1">
        <a:spcBef>
          <a:spcPct val="20000"/>
        </a:spcBef>
        <a:buFont typeface="Arial" pitchFamily="34" charset="0"/>
        <a:buChar char="•"/>
        <a:defRPr sz="4000" kern="1200">
          <a:solidFill>
            <a:schemeClr val="tx1"/>
          </a:solidFill>
          <a:latin typeface="+mn-lt"/>
          <a:ea typeface="+mn-ea"/>
          <a:cs typeface="+mn-cs"/>
        </a:defRPr>
      </a:lvl8pPr>
      <a:lvl9pPr marL="7772400" indent="-457200" algn="l" defTabSz="1828800" rtl="0" eaLnBrk="1" latinLnBrk="0" hangingPunct="1">
        <a:spcBef>
          <a:spcPct val="20000"/>
        </a:spcBef>
        <a:buFont typeface="Arial" pitchFamily="34" charset="0"/>
        <a:buChar char="•"/>
        <a:defRPr sz="4000" kern="1200">
          <a:solidFill>
            <a:schemeClr val="tx1"/>
          </a:solidFill>
          <a:latin typeface="+mn-lt"/>
          <a:ea typeface="+mn-ea"/>
          <a:cs typeface="+mn-cs"/>
        </a:defRPr>
      </a:lvl9pPr>
    </p:bodyStyle>
    <p:otherStyle>
      <a:defPPr>
        <a:defRPr lang="ru-RU"/>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411958"/>
            <a:ext cx="16459200" cy="171450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914400" y="2400302"/>
            <a:ext cx="16459200" cy="6788944"/>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914400" y="9534526"/>
            <a:ext cx="4267200" cy="547688"/>
          </a:xfrm>
          <a:prstGeom prst="rect">
            <a:avLst/>
          </a:prstGeom>
        </p:spPr>
        <p:txBody>
          <a:bodyPr vert="horz" lIns="91440" tIns="45720" rIns="91440" bIns="45720" rtlCol="0" anchor="ctr"/>
          <a:lstStyle>
            <a:lvl1pPr algn="l">
              <a:defRPr sz="2400">
                <a:solidFill>
                  <a:schemeClr val="tx1">
                    <a:tint val="75000"/>
                  </a:schemeClr>
                </a:solidFill>
              </a:defRPr>
            </a:lvl1pPr>
          </a:lstStyle>
          <a:p>
            <a:fld id="{C21F2647-D065-41CD-9F15-27DC48C9F402}" type="datetime1">
              <a:rPr lang="ru-RU" smtClean="0"/>
              <a:t>03.12.2018</a:t>
            </a:fld>
            <a:endParaRPr lang="ru-RU"/>
          </a:p>
        </p:txBody>
      </p:sp>
      <p:sp>
        <p:nvSpPr>
          <p:cNvPr id="5" name="Нижний колонтитул 4"/>
          <p:cNvSpPr>
            <a:spLocks noGrp="1"/>
          </p:cNvSpPr>
          <p:nvPr>
            <p:ph type="ftr" sz="quarter" idx="3"/>
          </p:nvPr>
        </p:nvSpPr>
        <p:spPr>
          <a:xfrm>
            <a:off x="6248400" y="9534526"/>
            <a:ext cx="5791200" cy="547688"/>
          </a:xfrm>
          <a:prstGeom prst="rect">
            <a:avLst/>
          </a:prstGeom>
        </p:spPr>
        <p:txBody>
          <a:bodyPr vert="horz" lIns="91440" tIns="45720" rIns="91440" bIns="45720" rtlCol="0" anchor="ctr"/>
          <a:lstStyle>
            <a:lvl1pPr algn="ctr">
              <a:defRPr sz="24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13106400" y="9534526"/>
            <a:ext cx="4267200" cy="547688"/>
          </a:xfrm>
          <a:prstGeom prst="rect">
            <a:avLst/>
          </a:prstGeom>
        </p:spPr>
        <p:txBody>
          <a:bodyPr vert="horz" lIns="91440" tIns="45720" rIns="91440" bIns="45720" rtlCol="0" anchor="ctr"/>
          <a:lstStyle>
            <a:lvl1pPr algn="r">
              <a:defRPr sz="2400">
                <a:solidFill>
                  <a:schemeClr val="tx1">
                    <a:tint val="75000"/>
                  </a:schemeClr>
                </a:solidFill>
              </a:defRPr>
            </a:lvl1pPr>
          </a:lstStyle>
          <a:p>
            <a:pPr marL="0" lvl="0" indent="0" algn="l" rtl="0">
              <a:spcBef>
                <a:spcPts val="0"/>
              </a:spcBef>
              <a:spcAft>
                <a:spcPts val="0"/>
              </a:spcAft>
              <a:buNone/>
            </a:pPr>
            <a:r>
              <a:rPr lang="en-US"/>
              <a:t>page</a:t>
            </a:r>
            <a:endParaRPr lang="en-US" sz="1400" b="0">
              <a:solidFill>
                <a:srgbClr val="000000"/>
              </a:solidFill>
              <a:latin typeface="Arial"/>
              <a:ea typeface="Arial"/>
              <a:cs typeface="Arial"/>
              <a:sym typeface="Arial"/>
            </a:endParaRPr>
          </a:p>
          <a:p>
            <a:pPr marL="0" lvl="0" indent="0" algn="l" rtl="0">
              <a:spcBef>
                <a:spcPts val="0"/>
              </a:spcBef>
              <a:spcAft>
                <a:spcPts val="0"/>
              </a:spcAft>
              <a:buNone/>
            </a:pPr>
            <a:r>
              <a:rPr lang="en-US"/>
              <a:t>0</a:t>
            </a:r>
            <a:fld id="{00000000-1234-1234-1234-123412341234}" type="slidenum">
              <a:rPr lang="en-US" smtClean="0"/>
              <a:t>‹#›</a:t>
            </a:fld>
            <a:endParaRPr/>
          </a:p>
        </p:txBody>
      </p:sp>
    </p:spTree>
    <p:extLst>
      <p:ext uri="{BB962C8B-B14F-4D97-AF65-F5344CB8AC3E}">
        <p14:creationId xmlns:p14="http://schemas.microsoft.com/office/powerpoint/2010/main" val="628271034"/>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Lst>
  <mc:AlternateContent xmlns:mc="http://schemas.openxmlformats.org/markup-compatibility/2006" xmlns:p14="http://schemas.microsoft.com/office/powerpoint/2010/main">
    <mc:Choice Requires="p14">
      <p:transition spd="slow" p14:dur="2500">
        <p14:flip dir="l"/>
      </p:transition>
    </mc:Choice>
    <mc:Fallback xmlns="">
      <p:transition spd="slow">
        <p:fade/>
      </p:transition>
    </mc:Fallback>
  </mc:AlternateContent>
  <p:hf sldNum="0" hdr="0" ftr="0" dt="0"/>
  <p:txStyles>
    <p:titleStyle>
      <a:lvl1pPr algn="ctr" defTabSz="1828800" rtl="0" eaLnBrk="1" latinLnBrk="0" hangingPunct="1">
        <a:spcBef>
          <a:spcPct val="0"/>
        </a:spcBef>
        <a:buNone/>
        <a:defRPr sz="8800" kern="1200">
          <a:solidFill>
            <a:schemeClr val="tx1"/>
          </a:solidFill>
          <a:latin typeface="+mj-lt"/>
          <a:ea typeface="+mj-ea"/>
          <a:cs typeface="+mj-cs"/>
        </a:defRPr>
      </a:lvl1pPr>
    </p:titleStyle>
    <p:bodyStyle>
      <a:lvl1pPr marL="685800" indent="-685800" algn="l" defTabSz="1828800" rtl="0" eaLnBrk="1" latinLnBrk="0" hangingPunct="1">
        <a:spcBef>
          <a:spcPct val="20000"/>
        </a:spcBef>
        <a:buFont typeface="Arial" pitchFamily="34" charset="0"/>
        <a:buChar char="•"/>
        <a:defRPr sz="6400" kern="1200">
          <a:solidFill>
            <a:schemeClr val="tx1"/>
          </a:solidFill>
          <a:latin typeface="+mn-lt"/>
          <a:ea typeface="+mn-ea"/>
          <a:cs typeface="+mn-cs"/>
        </a:defRPr>
      </a:lvl1pPr>
      <a:lvl2pPr marL="1485900" indent="-571500" algn="l" defTabSz="1828800" rtl="0" eaLnBrk="1" latinLnBrk="0" hangingPunct="1">
        <a:spcBef>
          <a:spcPct val="20000"/>
        </a:spcBef>
        <a:buFont typeface="Arial" pitchFamily="34" charset="0"/>
        <a:buChar char="–"/>
        <a:defRPr sz="5600" kern="1200">
          <a:solidFill>
            <a:schemeClr val="tx1"/>
          </a:solidFill>
          <a:latin typeface="+mn-lt"/>
          <a:ea typeface="+mn-ea"/>
          <a:cs typeface="+mn-cs"/>
        </a:defRPr>
      </a:lvl2pPr>
      <a:lvl3pPr marL="2286000" indent="-457200" algn="l" defTabSz="1828800" rtl="0" eaLnBrk="1" latinLnBrk="0" hangingPunct="1">
        <a:spcBef>
          <a:spcPct val="20000"/>
        </a:spcBef>
        <a:buFont typeface="Arial" pitchFamily="34" charset="0"/>
        <a:buChar char="•"/>
        <a:defRPr sz="4800" kern="1200">
          <a:solidFill>
            <a:schemeClr val="tx1"/>
          </a:solidFill>
          <a:latin typeface="+mn-lt"/>
          <a:ea typeface="+mn-ea"/>
          <a:cs typeface="+mn-cs"/>
        </a:defRPr>
      </a:lvl3pPr>
      <a:lvl4pPr marL="3200400" indent="-457200" algn="l" defTabSz="1828800" rtl="0" eaLnBrk="1" latinLnBrk="0" hangingPunct="1">
        <a:spcBef>
          <a:spcPct val="20000"/>
        </a:spcBef>
        <a:buFont typeface="Arial" pitchFamily="34" charset="0"/>
        <a:buChar char="–"/>
        <a:defRPr sz="4000" kern="1200">
          <a:solidFill>
            <a:schemeClr val="tx1"/>
          </a:solidFill>
          <a:latin typeface="+mn-lt"/>
          <a:ea typeface="+mn-ea"/>
          <a:cs typeface="+mn-cs"/>
        </a:defRPr>
      </a:lvl4pPr>
      <a:lvl5pPr marL="4114800" indent="-457200" algn="l" defTabSz="1828800" rtl="0" eaLnBrk="1" latinLnBrk="0" hangingPunct="1">
        <a:spcBef>
          <a:spcPct val="20000"/>
        </a:spcBef>
        <a:buFont typeface="Arial" pitchFamily="34" charset="0"/>
        <a:buChar char="»"/>
        <a:defRPr sz="4000" kern="1200">
          <a:solidFill>
            <a:schemeClr val="tx1"/>
          </a:solidFill>
          <a:latin typeface="+mn-lt"/>
          <a:ea typeface="+mn-ea"/>
          <a:cs typeface="+mn-cs"/>
        </a:defRPr>
      </a:lvl5pPr>
      <a:lvl6pPr marL="5029200" indent="-457200" algn="l" defTabSz="1828800" rtl="0" eaLnBrk="1" latinLnBrk="0" hangingPunct="1">
        <a:spcBef>
          <a:spcPct val="20000"/>
        </a:spcBef>
        <a:buFont typeface="Arial" pitchFamily="34" charset="0"/>
        <a:buChar char="•"/>
        <a:defRPr sz="4000" kern="1200">
          <a:solidFill>
            <a:schemeClr val="tx1"/>
          </a:solidFill>
          <a:latin typeface="+mn-lt"/>
          <a:ea typeface="+mn-ea"/>
          <a:cs typeface="+mn-cs"/>
        </a:defRPr>
      </a:lvl6pPr>
      <a:lvl7pPr marL="5943600" indent="-457200" algn="l" defTabSz="1828800" rtl="0" eaLnBrk="1" latinLnBrk="0" hangingPunct="1">
        <a:spcBef>
          <a:spcPct val="20000"/>
        </a:spcBef>
        <a:buFont typeface="Arial" pitchFamily="34" charset="0"/>
        <a:buChar char="•"/>
        <a:defRPr sz="4000" kern="1200">
          <a:solidFill>
            <a:schemeClr val="tx1"/>
          </a:solidFill>
          <a:latin typeface="+mn-lt"/>
          <a:ea typeface="+mn-ea"/>
          <a:cs typeface="+mn-cs"/>
        </a:defRPr>
      </a:lvl7pPr>
      <a:lvl8pPr marL="6858000" indent="-457200" algn="l" defTabSz="1828800" rtl="0" eaLnBrk="1" latinLnBrk="0" hangingPunct="1">
        <a:spcBef>
          <a:spcPct val="20000"/>
        </a:spcBef>
        <a:buFont typeface="Arial" pitchFamily="34" charset="0"/>
        <a:buChar char="•"/>
        <a:defRPr sz="4000" kern="1200">
          <a:solidFill>
            <a:schemeClr val="tx1"/>
          </a:solidFill>
          <a:latin typeface="+mn-lt"/>
          <a:ea typeface="+mn-ea"/>
          <a:cs typeface="+mn-cs"/>
        </a:defRPr>
      </a:lvl8pPr>
      <a:lvl9pPr marL="7772400" indent="-457200" algn="l" defTabSz="1828800" rtl="0" eaLnBrk="1" latinLnBrk="0" hangingPunct="1">
        <a:spcBef>
          <a:spcPct val="20000"/>
        </a:spcBef>
        <a:buFont typeface="Arial" pitchFamily="34" charset="0"/>
        <a:buChar char="•"/>
        <a:defRPr sz="4000" kern="1200">
          <a:solidFill>
            <a:schemeClr val="tx1"/>
          </a:solidFill>
          <a:latin typeface="+mn-lt"/>
          <a:ea typeface="+mn-ea"/>
          <a:cs typeface="+mn-cs"/>
        </a:defRPr>
      </a:lvl9pPr>
    </p:bodyStyle>
    <p:otherStyle>
      <a:defPPr>
        <a:defRPr lang="ru-RU"/>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411958"/>
            <a:ext cx="16459200" cy="171450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914400" y="2400302"/>
            <a:ext cx="16459200" cy="6788944"/>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914400" y="9534526"/>
            <a:ext cx="4267200" cy="547688"/>
          </a:xfrm>
          <a:prstGeom prst="rect">
            <a:avLst/>
          </a:prstGeom>
        </p:spPr>
        <p:txBody>
          <a:bodyPr vert="horz" lIns="91440" tIns="45720" rIns="91440" bIns="45720" rtlCol="0" anchor="ctr"/>
          <a:lstStyle>
            <a:lvl1pPr algn="l">
              <a:defRPr sz="2400">
                <a:solidFill>
                  <a:schemeClr val="tx1">
                    <a:tint val="75000"/>
                  </a:schemeClr>
                </a:solidFill>
              </a:defRPr>
            </a:lvl1pPr>
          </a:lstStyle>
          <a:p>
            <a:fld id="{C21F2647-D065-41CD-9F15-27DC48C9F402}" type="datetime1">
              <a:rPr lang="ru-RU" smtClean="0"/>
              <a:t>03.12.2018</a:t>
            </a:fld>
            <a:endParaRPr lang="ru-RU"/>
          </a:p>
        </p:txBody>
      </p:sp>
      <p:sp>
        <p:nvSpPr>
          <p:cNvPr id="5" name="Нижний колонтитул 4"/>
          <p:cNvSpPr>
            <a:spLocks noGrp="1"/>
          </p:cNvSpPr>
          <p:nvPr>
            <p:ph type="ftr" sz="quarter" idx="3"/>
          </p:nvPr>
        </p:nvSpPr>
        <p:spPr>
          <a:xfrm>
            <a:off x="6248400" y="9534526"/>
            <a:ext cx="5791200" cy="547688"/>
          </a:xfrm>
          <a:prstGeom prst="rect">
            <a:avLst/>
          </a:prstGeom>
        </p:spPr>
        <p:txBody>
          <a:bodyPr vert="horz" lIns="91440" tIns="45720" rIns="91440" bIns="45720" rtlCol="0" anchor="ctr"/>
          <a:lstStyle>
            <a:lvl1pPr algn="ctr">
              <a:defRPr sz="24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13106400" y="9534526"/>
            <a:ext cx="4267200" cy="547688"/>
          </a:xfrm>
          <a:prstGeom prst="rect">
            <a:avLst/>
          </a:prstGeom>
        </p:spPr>
        <p:txBody>
          <a:bodyPr vert="horz" lIns="91440" tIns="45720" rIns="91440" bIns="45720" rtlCol="0" anchor="ctr"/>
          <a:lstStyle>
            <a:lvl1pPr algn="r">
              <a:defRPr sz="2400">
                <a:solidFill>
                  <a:schemeClr val="tx1">
                    <a:tint val="75000"/>
                  </a:schemeClr>
                </a:solidFill>
              </a:defRPr>
            </a:lvl1pPr>
          </a:lstStyle>
          <a:p>
            <a:pPr marL="0" lvl="0" indent="0" algn="l" rtl="0">
              <a:spcBef>
                <a:spcPts val="0"/>
              </a:spcBef>
              <a:spcAft>
                <a:spcPts val="0"/>
              </a:spcAft>
              <a:buNone/>
            </a:pPr>
            <a:r>
              <a:rPr lang="en-US"/>
              <a:t>page</a:t>
            </a:r>
            <a:endParaRPr lang="en-US" sz="1400" b="0">
              <a:solidFill>
                <a:srgbClr val="000000"/>
              </a:solidFill>
              <a:latin typeface="Arial"/>
              <a:ea typeface="Arial"/>
              <a:cs typeface="Arial"/>
              <a:sym typeface="Arial"/>
            </a:endParaRPr>
          </a:p>
          <a:p>
            <a:pPr marL="0" lvl="0" indent="0" algn="l" rtl="0">
              <a:spcBef>
                <a:spcPts val="0"/>
              </a:spcBef>
              <a:spcAft>
                <a:spcPts val="0"/>
              </a:spcAft>
              <a:buNone/>
            </a:pPr>
            <a:r>
              <a:rPr lang="en-US"/>
              <a:t>0</a:t>
            </a:r>
            <a:fld id="{00000000-1234-1234-1234-123412341234}" type="slidenum">
              <a:rPr lang="en-US" smtClean="0"/>
              <a:t>‹#›</a:t>
            </a:fld>
            <a:endParaRPr/>
          </a:p>
        </p:txBody>
      </p:sp>
    </p:spTree>
    <p:extLst>
      <p:ext uri="{BB962C8B-B14F-4D97-AF65-F5344CB8AC3E}">
        <p14:creationId xmlns:p14="http://schemas.microsoft.com/office/powerpoint/2010/main" val="632822584"/>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 id="2147483733" r:id="rId12"/>
  </p:sldLayoutIdLst>
  <mc:AlternateContent xmlns:mc="http://schemas.openxmlformats.org/markup-compatibility/2006" xmlns:p14="http://schemas.microsoft.com/office/powerpoint/2010/main">
    <mc:Choice Requires="p14">
      <p:transition spd="slow" p14:dur="2500">
        <p14:flip dir="l"/>
      </p:transition>
    </mc:Choice>
    <mc:Fallback xmlns="">
      <p:transition spd="slow">
        <p:fade/>
      </p:transition>
    </mc:Fallback>
  </mc:AlternateContent>
  <p:hf sldNum="0" hdr="0" ftr="0" dt="0"/>
  <p:txStyles>
    <p:titleStyle>
      <a:lvl1pPr algn="ctr" defTabSz="1828800" rtl="0" eaLnBrk="1" latinLnBrk="0" hangingPunct="1">
        <a:spcBef>
          <a:spcPct val="0"/>
        </a:spcBef>
        <a:buNone/>
        <a:defRPr sz="8800" kern="1200">
          <a:solidFill>
            <a:schemeClr val="tx1"/>
          </a:solidFill>
          <a:latin typeface="+mj-lt"/>
          <a:ea typeface="+mj-ea"/>
          <a:cs typeface="+mj-cs"/>
        </a:defRPr>
      </a:lvl1pPr>
    </p:titleStyle>
    <p:bodyStyle>
      <a:lvl1pPr marL="685800" indent="-685800" algn="l" defTabSz="1828800" rtl="0" eaLnBrk="1" latinLnBrk="0" hangingPunct="1">
        <a:spcBef>
          <a:spcPct val="20000"/>
        </a:spcBef>
        <a:buFont typeface="Arial" pitchFamily="34" charset="0"/>
        <a:buChar char="•"/>
        <a:defRPr sz="6400" kern="1200">
          <a:solidFill>
            <a:schemeClr val="tx1"/>
          </a:solidFill>
          <a:latin typeface="+mn-lt"/>
          <a:ea typeface="+mn-ea"/>
          <a:cs typeface="+mn-cs"/>
        </a:defRPr>
      </a:lvl1pPr>
      <a:lvl2pPr marL="1485900" indent="-571500" algn="l" defTabSz="1828800" rtl="0" eaLnBrk="1" latinLnBrk="0" hangingPunct="1">
        <a:spcBef>
          <a:spcPct val="20000"/>
        </a:spcBef>
        <a:buFont typeface="Arial" pitchFamily="34" charset="0"/>
        <a:buChar char="–"/>
        <a:defRPr sz="5600" kern="1200">
          <a:solidFill>
            <a:schemeClr val="tx1"/>
          </a:solidFill>
          <a:latin typeface="+mn-lt"/>
          <a:ea typeface="+mn-ea"/>
          <a:cs typeface="+mn-cs"/>
        </a:defRPr>
      </a:lvl2pPr>
      <a:lvl3pPr marL="2286000" indent="-457200" algn="l" defTabSz="1828800" rtl="0" eaLnBrk="1" latinLnBrk="0" hangingPunct="1">
        <a:spcBef>
          <a:spcPct val="20000"/>
        </a:spcBef>
        <a:buFont typeface="Arial" pitchFamily="34" charset="0"/>
        <a:buChar char="•"/>
        <a:defRPr sz="4800" kern="1200">
          <a:solidFill>
            <a:schemeClr val="tx1"/>
          </a:solidFill>
          <a:latin typeface="+mn-lt"/>
          <a:ea typeface="+mn-ea"/>
          <a:cs typeface="+mn-cs"/>
        </a:defRPr>
      </a:lvl3pPr>
      <a:lvl4pPr marL="3200400" indent="-457200" algn="l" defTabSz="1828800" rtl="0" eaLnBrk="1" latinLnBrk="0" hangingPunct="1">
        <a:spcBef>
          <a:spcPct val="20000"/>
        </a:spcBef>
        <a:buFont typeface="Arial" pitchFamily="34" charset="0"/>
        <a:buChar char="–"/>
        <a:defRPr sz="4000" kern="1200">
          <a:solidFill>
            <a:schemeClr val="tx1"/>
          </a:solidFill>
          <a:latin typeface="+mn-lt"/>
          <a:ea typeface="+mn-ea"/>
          <a:cs typeface="+mn-cs"/>
        </a:defRPr>
      </a:lvl4pPr>
      <a:lvl5pPr marL="4114800" indent="-457200" algn="l" defTabSz="1828800" rtl="0" eaLnBrk="1" latinLnBrk="0" hangingPunct="1">
        <a:spcBef>
          <a:spcPct val="20000"/>
        </a:spcBef>
        <a:buFont typeface="Arial" pitchFamily="34" charset="0"/>
        <a:buChar char="»"/>
        <a:defRPr sz="4000" kern="1200">
          <a:solidFill>
            <a:schemeClr val="tx1"/>
          </a:solidFill>
          <a:latin typeface="+mn-lt"/>
          <a:ea typeface="+mn-ea"/>
          <a:cs typeface="+mn-cs"/>
        </a:defRPr>
      </a:lvl5pPr>
      <a:lvl6pPr marL="5029200" indent="-457200" algn="l" defTabSz="1828800" rtl="0" eaLnBrk="1" latinLnBrk="0" hangingPunct="1">
        <a:spcBef>
          <a:spcPct val="20000"/>
        </a:spcBef>
        <a:buFont typeface="Arial" pitchFamily="34" charset="0"/>
        <a:buChar char="•"/>
        <a:defRPr sz="4000" kern="1200">
          <a:solidFill>
            <a:schemeClr val="tx1"/>
          </a:solidFill>
          <a:latin typeface="+mn-lt"/>
          <a:ea typeface="+mn-ea"/>
          <a:cs typeface="+mn-cs"/>
        </a:defRPr>
      </a:lvl6pPr>
      <a:lvl7pPr marL="5943600" indent="-457200" algn="l" defTabSz="1828800" rtl="0" eaLnBrk="1" latinLnBrk="0" hangingPunct="1">
        <a:spcBef>
          <a:spcPct val="20000"/>
        </a:spcBef>
        <a:buFont typeface="Arial" pitchFamily="34" charset="0"/>
        <a:buChar char="•"/>
        <a:defRPr sz="4000" kern="1200">
          <a:solidFill>
            <a:schemeClr val="tx1"/>
          </a:solidFill>
          <a:latin typeface="+mn-lt"/>
          <a:ea typeface="+mn-ea"/>
          <a:cs typeface="+mn-cs"/>
        </a:defRPr>
      </a:lvl7pPr>
      <a:lvl8pPr marL="6858000" indent="-457200" algn="l" defTabSz="1828800" rtl="0" eaLnBrk="1" latinLnBrk="0" hangingPunct="1">
        <a:spcBef>
          <a:spcPct val="20000"/>
        </a:spcBef>
        <a:buFont typeface="Arial" pitchFamily="34" charset="0"/>
        <a:buChar char="•"/>
        <a:defRPr sz="4000" kern="1200">
          <a:solidFill>
            <a:schemeClr val="tx1"/>
          </a:solidFill>
          <a:latin typeface="+mn-lt"/>
          <a:ea typeface="+mn-ea"/>
          <a:cs typeface="+mn-cs"/>
        </a:defRPr>
      </a:lvl8pPr>
      <a:lvl9pPr marL="7772400" indent="-457200" algn="l" defTabSz="1828800" rtl="0" eaLnBrk="1" latinLnBrk="0" hangingPunct="1">
        <a:spcBef>
          <a:spcPct val="20000"/>
        </a:spcBef>
        <a:buFont typeface="Arial" pitchFamily="34" charset="0"/>
        <a:buChar char="•"/>
        <a:defRPr sz="4000" kern="1200">
          <a:solidFill>
            <a:schemeClr val="tx1"/>
          </a:solidFill>
          <a:latin typeface="+mn-lt"/>
          <a:ea typeface="+mn-ea"/>
          <a:cs typeface="+mn-cs"/>
        </a:defRPr>
      </a:lvl9pPr>
    </p:bodyStyle>
    <p:otherStyle>
      <a:defPPr>
        <a:defRPr lang="ru-RU"/>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411958"/>
            <a:ext cx="16459200" cy="171450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914400" y="2400302"/>
            <a:ext cx="16459200" cy="6788944"/>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914400" y="9534526"/>
            <a:ext cx="4267200" cy="547688"/>
          </a:xfrm>
          <a:prstGeom prst="rect">
            <a:avLst/>
          </a:prstGeom>
        </p:spPr>
        <p:txBody>
          <a:bodyPr vert="horz" lIns="91440" tIns="45720" rIns="91440" bIns="45720" rtlCol="0" anchor="ctr"/>
          <a:lstStyle>
            <a:lvl1pPr algn="l">
              <a:defRPr sz="2400">
                <a:solidFill>
                  <a:schemeClr val="tx1">
                    <a:tint val="75000"/>
                  </a:schemeClr>
                </a:solidFill>
              </a:defRPr>
            </a:lvl1pPr>
          </a:lstStyle>
          <a:p>
            <a:fld id="{C21F2647-D065-41CD-9F15-27DC48C9F402}" type="datetime1">
              <a:rPr lang="ru-RU" smtClean="0"/>
              <a:t>03.12.2018</a:t>
            </a:fld>
            <a:endParaRPr lang="ru-RU"/>
          </a:p>
        </p:txBody>
      </p:sp>
      <p:sp>
        <p:nvSpPr>
          <p:cNvPr id="5" name="Нижний колонтитул 4"/>
          <p:cNvSpPr>
            <a:spLocks noGrp="1"/>
          </p:cNvSpPr>
          <p:nvPr>
            <p:ph type="ftr" sz="quarter" idx="3"/>
          </p:nvPr>
        </p:nvSpPr>
        <p:spPr>
          <a:xfrm>
            <a:off x="6248400" y="9534526"/>
            <a:ext cx="5791200" cy="547688"/>
          </a:xfrm>
          <a:prstGeom prst="rect">
            <a:avLst/>
          </a:prstGeom>
        </p:spPr>
        <p:txBody>
          <a:bodyPr vert="horz" lIns="91440" tIns="45720" rIns="91440" bIns="45720" rtlCol="0" anchor="ctr"/>
          <a:lstStyle>
            <a:lvl1pPr algn="ctr">
              <a:defRPr sz="24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13106400" y="9534526"/>
            <a:ext cx="4267200" cy="547688"/>
          </a:xfrm>
          <a:prstGeom prst="rect">
            <a:avLst/>
          </a:prstGeom>
        </p:spPr>
        <p:txBody>
          <a:bodyPr vert="horz" lIns="91440" tIns="45720" rIns="91440" bIns="45720" rtlCol="0" anchor="ctr"/>
          <a:lstStyle>
            <a:lvl1pPr algn="r">
              <a:defRPr sz="2400">
                <a:solidFill>
                  <a:schemeClr val="tx1">
                    <a:tint val="75000"/>
                  </a:schemeClr>
                </a:solidFill>
              </a:defRPr>
            </a:lvl1pPr>
          </a:lstStyle>
          <a:p>
            <a:pPr marL="0" lvl="0" indent="0" algn="l" rtl="0">
              <a:spcBef>
                <a:spcPts val="0"/>
              </a:spcBef>
              <a:spcAft>
                <a:spcPts val="0"/>
              </a:spcAft>
              <a:buNone/>
            </a:pPr>
            <a:r>
              <a:rPr lang="en-US"/>
              <a:t>page</a:t>
            </a:r>
            <a:endParaRPr lang="en-US" sz="1400" b="0">
              <a:solidFill>
                <a:srgbClr val="000000"/>
              </a:solidFill>
              <a:latin typeface="Arial"/>
              <a:ea typeface="Arial"/>
              <a:cs typeface="Arial"/>
              <a:sym typeface="Arial"/>
            </a:endParaRPr>
          </a:p>
          <a:p>
            <a:pPr marL="0" lvl="0" indent="0" algn="l" rtl="0">
              <a:spcBef>
                <a:spcPts val="0"/>
              </a:spcBef>
              <a:spcAft>
                <a:spcPts val="0"/>
              </a:spcAft>
              <a:buNone/>
            </a:pPr>
            <a:r>
              <a:rPr lang="en-US"/>
              <a:t>0</a:t>
            </a:r>
            <a:fld id="{00000000-1234-1234-1234-123412341234}" type="slidenum">
              <a:rPr lang="en-US" smtClean="0"/>
              <a:t>‹#›</a:t>
            </a:fld>
            <a:endParaRPr/>
          </a:p>
        </p:txBody>
      </p:sp>
    </p:spTree>
    <p:extLst>
      <p:ext uri="{BB962C8B-B14F-4D97-AF65-F5344CB8AC3E}">
        <p14:creationId xmlns:p14="http://schemas.microsoft.com/office/powerpoint/2010/main" val="3796567032"/>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Lst>
  <mc:AlternateContent xmlns:mc="http://schemas.openxmlformats.org/markup-compatibility/2006" xmlns:p14="http://schemas.microsoft.com/office/powerpoint/2010/main">
    <mc:Choice Requires="p14">
      <p:transition spd="slow" p14:dur="2500">
        <p14:flip dir="l"/>
      </p:transition>
    </mc:Choice>
    <mc:Fallback xmlns="">
      <p:transition spd="slow">
        <p:fade/>
      </p:transition>
    </mc:Fallback>
  </mc:AlternateContent>
  <p:hf sldNum="0" hdr="0" ftr="0" dt="0"/>
  <p:txStyles>
    <p:titleStyle>
      <a:lvl1pPr algn="ctr" defTabSz="1828800" rtl="0" eaLnBrk="1" latinLnBrk="0" hangingPunct="1">
        <a:spcBef>
          <a:spcPct val="0"/>
        </a:spcBef>
        <a:buNone/>
        <a:defRPr sz="8800" kern="1200">
          <a:solidFill>
            <a:schemeClr val="tx1"/>
          </a:solidFill>
          <a:latin typeface="+mj-lt"/>
          <a:ea typeface="+mj-ea"/>
          <a:cs typeface="+mj-cs"/>
        </a:defRPr>
      </a:lvl1pPr>
    </p:titleStyle>
    <p:bodyStyle>
      <a:lvl1pPr marL="685800" indent="-685800" algn="l" defTabSz="1828800" rtl="0" eaLnBrk="1" latinLnBrk="0" hangingPunct="1">
        <a:spcBef>
          <a:spcPct val="20000"/>
        </a:spcBef>
        <a:buFont typeface="Arial" pitchFamily="34" charset="0"/>
        <a:buChar char="•"/>
        <a:defRPr sz="6400" kern="1200">
          <a:solidFill>
            <a:schemeClr val="tx1"/>
          </a:solidFill>
          <a:latin typeface="+mn-lt"/>
          <a:ea typeface="+mn-ea"/>
          <a:cs typeface="+mn-cs"/>
        </a:defRPr>
      </a:lvl1pPr>
      <a:lvl2pPr marL="1485900" indent="-571500" algn="l" defTabSz="1828800" rtl="0" eaLnBrk="1" latinLnBrk="0" hangingPunct="1">
        <a:spcBef>
          <a:spcPct val="20000"/>
        </a:spcBef>
        <a:buFont typeface="Arial" pitchFamily="34" charset="0"/>
        <a:buChar char="–"/>
        <a:defRPr sz="5600" kern="1200">
          <a:solidFill>
            <a:schemeClr val="tx1"/>
          </a:solidFill>
          <a:latin typeface="+mn-lt"/>
          <a:ea typeface="+mn-ea"/>
          <a:cs typeface="+mn-cs"/>
        </a:defRPr>
      </a:lvl2pPr>
      <a:lvl3pPr marL="2286000" indent="-457200" algn="l" defTabSz="1828800" rtl="0" eaLnBrk="1" latinLnBrk="0" hangingPunct="1">
        <a:spcBef>
          <a:spcPct val="20000"/>
        </a:spcBef>
        <a:buFont typeface="Arial" pitchFamily="34" charset="0"/>
        <a:buChar char="•"/>
        <a:defRPr sz="4800" kern="1200">
          <a:solidFill>
            <a:schemeClr val="tx1"/>
          </a:solidFill>
          <a:latin typeface="+mn-lt"/>
          <a:ea typeface="+mn-ea"/>
          <a:cs typeface="+mn-cs"/>
        </a:defRPr>
      </a:lvl3pPr>
      <a:lvl4pPr marL="3200400" indent="-457200" algn="l" defTabSz="1828800" rtl="0" eaLnBrk="1" latinLnBrk="0" hangingPunct="1">
        <a:spcBef>
          <a:spcPct val="20000"/>
        </a:spcBef>
        <a:buFont typeface="Arial" pitchFamily="34" charset="0"/>
        <a:buChar char="–"/>
        <a:defRPr sz="4000" kern="1200">
          <a:solidFill>
            <a:schemeClr val="tx1"/>
          </a:solidFill>
          <a:latin typeface="+mn-lt"/>
          <a:ea typeface="+mn-ea"/>
          <a:cs typeface="+mn-cs"/>
        </a:defRPr>
      </a:lvl4pPr>
      <a:lvl5pPr marL="4114800" indent="-457200" algn="l" defTabSz="1828800" rtl="0" eaLnBrk="1" latinLnBrk="0" hangingPunct="1">
        <a:spcBef>
          <a:spcPct val="20000"/>
        </a:spcBef>
        <a:buFont typeface="Arial" pitchFamily="34" charset="0"/>
        <a:buChar char="»"/>
        <a:defRPr sz="4000" kern="1200">
          <a:solidFill>
            <a:schemeClr val="tx1"/>
          </a:solidFill>
          <a:latin typeface="+mn-lt"/>
          <a:ea typeface="+mn-ea"/>
          <a:cs typeface="+mn-cs"/>
        </a:defRPr>
      </a:lvl5pPr>
      <a:lvl6pPr marL="5029200" indent="-457200" algn="l" defTabSz="1828800" rtl="0" eaLnBrk="1" latinLnBrk="0" hangingPunct="1">
        <a:spcBef>
          <a:spcPct val="20000"/>
        </a:spcBef>
        <a:buFont typeface="Arial" pitchFamily="34" charset="0"/>
        <a:buChar char="•"/>
        <a:defRPr sz="4000" kern="1200">
          <a:solidFill>
            <a:schemeClr val="tx1"/>
          </a:solidFill>
          <a:latin typeface="+mn-lt"/>
          <a:ea typeface="+mn-ea"/>
          <a:cs typeface="+mn-cs"/>
        </a:defRPr>
      </a:lvl6pPr>
      <a:lvl7pPr marL="5943600" indent="-457200" algn="l" defTabSz="1828800" rtl="0" eaLnBrk="1" latinLnBrk="0" hangingPunct="1">
        <a:spcBef>
          <a:spcPct val="20000"/>
        </a:spcBef>
        <a:buFont typeface="Arial" pitchFamily="34" charset="0"/>
        <a:buChar char="•"/>
        <a:defRPr sz="4000" kern="1200">
          <a:solidFill>
            <a:schemeClr val="tx1"/>
          </a:solidFill>
          <a:latin typeface="+mn-lt"/>
          <a:ea typeface="+mn-ea"/>
          <a:cs typeface="+mn-cs"/>
        </a:defRPr>
      </a:lvl7pPr>
      <a:lvl8pPr marL="6858000" indent="-457200" algn="l" defTabSz="1828800" rtl="0" eaLnBrk="1" latinLnBrk="0" hangingPunct="1">
        <a:spcBef>
          <a:spcPct val="20000"/>
        </a:spcBef>
        <a:buFont typeface="Arial" pitchFamily="34" charset="0"/>
        <a:buChar char="•"/>
        <a:defRPr sz="4000" kern="1200">
          <a:solidFill>
            <a:schemeClr val="tx1"/>
          </a:solidFill>
          <a:latin typeface="+mn-lt"/>
          <a:ea typeface="+mn-ea"/>
          <a:cs typeface="+mn-cs"/>
        </a:defRPr>
      </a:lvl8pPr>
      <a:lvl9pPr marL="7772400" indent="-457200" algn="l" defTabSz="1828800" rtl="0" eaLnBrk="1" latinLnBrk="0" hangingPunct="1">
        <a:spcBef>
          <a:spcPct val="20000"/>
        </a:spcBef>
        <a:buFont typeface="Arial" pitchFamily="34" charset="0"/>
        <a:buChar char="•"/>
        <a:defRPr sz="4000" kern="1200">
          <a:solidFill>
            <a:schemeClr val="tx1"/>
          </a:solidFill>
          <a:latin typeface="+mn-lt"/>
          <a:ea typeface="+mn-ea"/>
          <a:cs typeface="+mn-cs"/>
        </a:defRPr>
      </a:lvl9pPr>
    </p:bodyStyle>
    <p:otherStyle>
      <a:defPPr>
        <a:defRPr lang="ru-RU"/>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411958"/>
            <a:ext cx="16459200" cy="171450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914400" y="2400302"/>
            <a:ext cx="16459200" cy="6788944"/>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914400" y="9534526"/>
            <a:ext cx="4267200" cy="547688"/>
          </a:xfrm>
          <a:prstGeom prst="rect">
            <a:avLst/>
          </a:prstGeom>
        </p:spPr>
        <p:txBody>
          <a:bodyPr vert="horz" lIns="91440" tIns="45720" rIns="91440" bIns="45720" rtlCol="0" anchor="ctr"/>
          <a:lstStyle>
            <a:lvl1pPr algn="l">
              <a:defRPr sz="2400">
                <a:solidFill>
                  <a:schemeClr val="tx1">
                    <a:tint val="75000"/>
                  </a:schemeClr>
                </a:solidFill>
              </a:defRPr>
            </a:lvl1pPr>
          </a:lstStyle>
          <a:p>
            <a:fld id="{C21F2647-D065-41CD-9F15-27DC48C9F402}" type="datetime1">
              <a:rPr lang="ru-RU" smtClean="0"/>
              <a:t>03.12.2018</a:t>
            </a:fld>
            <a:endParaRPr lang="ru-RU"/>
          </a:p>
        </p:txBody>
      </p:sp>
      <p:sp>
        <p:nvSpPr>
          <p:cNvPr id="5" name="Нижний колонтитул 4"/>
          <p:cNvSpPr>
            <a:spLocks noGrp="1"/>
          </p:cNvSpPr>
          <p:nvPr>
            <p:ph type="ftr" sz="quarter" idx="3"/>
          </p:nvPr>
        </p:nvSpPr>
        <p:spPr>
          <a:xfrm>
            <a:off x="6248400" y="9534526"/>
            <a:ext cx="5791200" cy="547688"/>
          </a:xfrm>
          <a:prstGeom prst="rect">
            <a:avLst/>
          </a:prstGeom>
        </p:spPr>
        <p:txBody>
          <a:bodyPr vert="horz" lIns="91440" tIns="45720" rIns="91440" bIns="45720" rtlCol="0" anchor="ctr"/>
          <a:lstStyle>
            <a:lvl1pPr algn="ctr">
              <a:defRPr sz="24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13106400" y="9534526"/>
            <a:ext cx="4267200" cy="547688"/>
          </a:xfrm>
          <a:prstGeom prst="rect">
            <a:avLst/>
          </a:prstGeom>
        </p:spPr>
        <p:txBody>
          <a:bodyPr vert="horz" lIns="91440" tIns="45720" rIns="91440" bIns="45720" rtlCol="0" anchor="ctr"/>
          <a:lstStyle>
            <a:lvl1pPr algn="r">
              <a:defRPr sz="2400">
                <a:solidFill>
                  <a:schemeClr val="tx1">
                    <a:tint val="75000"/>
                  </a:schemeClr>
                </a:solidFill>
              </a:defRPr>
            </a:lvl1pPr>
          </a:lstStyle>
          <a:p>
            <a:pPr marL="0" lvl="0" indent="0" algn="l" rtl="0">
              <a:spcBef>
                <a:spcPts val="0"/>
              </a:spcBef>
              <a:spcAft>
                <a:spcPts val="0"/>
              </a:spcAft>
              <a:buNone/>
            </a:pPr>
            <a:r>
              <a:rPr lang="en-US"/>
              <a:t>page</a:t>
            </a:r>
            <a:endParaRPr lang="en-US" sz="1400" b="0">
              <a:solidFill>
                <a:srgbClr val="000000"/>
              </a:solidFill>
              <a:latin typeface="Arial"/>
              <a:ea typeface="Arial"/>
              <a:cs typeface="Arial"/>
              <a:sym typeface="Arial"/>
            </a:endParaRPr>
          </a:p>
          <a:p>
            <a:pPr marL="0" lvl="0" indent="0" algn="l" rtl="0">
              <a:spcBef>
                <a:spcPts val="0"/>
              </a:spcBef>
              <a:spcAft>
                <a:spcPts val="0"/>
              </a:spcAft>
              <a:buNone/>
            </a:pPr>
            <a:r>
              <a:rPr lang="en-US"/>
              <a:t>0</a:t>
            </a:r>
            <a:fld id="{00000000-1234-1234-1234-123412341234}" type="slidenum">
              <a:rPr lang="en-US" smtClean="0"/>
              <a:t>‹#›</a:t>
            </a:fld>
            <a:endParaRPr/>
          </a:p>
        </p:txBody>
      </p:sp>
    </p:spTree>
    <p:extLst>
      <p:ext uri="{BB962C8B-B14F-4D97-AF65-F5344CB8AC3E}">
        <p14:creationId xmlns:p14="http://schemas.microsoft.com/office/powerpoint/2010/main" val="2035554327"/>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Lst>
  <mc:AlternateContent xmlns:mc="http://schemas.openxmlformats.org/markup-compatibility/2006" xmlns:p14="http://schemas.microsoft.com/office/powerpoint/2010/main">
    <mc:Choice Requires="p14">
      <p:transition spd="slow" p14:dur="2500">
        <p14:flip dir="l"/>
      </p:transition>
    </mc:Choice>
    <mc:Fallback xmlns="">
      <p:transition spd="slow">
        <p:fade/>
      </p:transition>
    </mc:Fallback>
  </mc:AlternateContent>
  <p:hf sldNum="0" hdr="0" ftr="0" dt="0"/>
  <p:txStyles>
    <p:titleStyle>
      <a:lvl1pPr algn="ctr" defTabSz="1828800" rtl="0" eaLnBrk="1" latinLnBrk="0" hangingPunct="1">
        <a:spcBef>
          <a:spcPct val="0"/>
        </a:spcBef>
        <a:buNone/>
        <a:defRPr sz="8800" kern="1200">
          <a:solidFill>
            <a:schemeClr val="tx1"/>
          </a:solidFill>
          <a:latin typeface="+mj-lt"/>
          <a:ea typeface="+mj-ea"/>
          <a:cs typeface="+mj-cs"/>
        </a:defRPr>
      </a:lvl1pPr>
    </p:titleStyle>
    <p:bodyStyle>
      <a:lvl1pPr marL="685800" indent="-685800" algn="l" defTabSz="1828800" rtl="0" eaLnBrk="1" latinLnBrk="0" hangingPunct="1">
        <a:spcBef>
          <a:spcPct val="20000"/>
        </a:spcBef>
        <a:buFont typeface="Arial" pitchFamily="34" charset="0"/>
        <a:buChar char="•"/>
        <a:defRPr sz="6400" kern="1200">
          <a:solidFill>
            <a:schemeClr val="tx1"/>
          </a:solidFill>
          <a:latin typeface="+mn-lt"/>
          <a:ea typeface="+mn-ea"/>
          <a:cs typeface="+mn-cs"/>
        </a:defRPr>
      </a:lvl1pPr>
      <a:lvl2pPr marL="1485900" indent="-571500" algn="l" defTabSz="1828800" rtl="0" eaLnBrk="1" latinLnBrk="0" hangingPunct="1">
        <a:spcBef>
          <a:spcPct val="20000"/>
        </a:spcBef>
        <a:buFont typeface="Arial" pitchFamily="34" charset="0"/>
        <a:buChar char="–"/>
        <a:defRPr sz="5600" kern="1200">
          <a:solidFill>
            <a:schemeClr val="tx1"/>
          </a:solidFill>
          <a:latin typeface="+mn-lt"/>
          <a:ea typeface="+mn-ea"/>
          <a:cs typeface="+mn-cs"/>
        </a:defRPr>
      </a:lvl2pPr>
      <a:lvl3pPr marL="2286000" indent="-457200" algn="l" defTabSz="1828800" rtl="0" eaLnBrk="1" latinLnBrk="0" hangingPunct="1">
        <a:spcBef>
          <a:spcPct val="20000"/>
        </a:spcBef>
        <a:buFont typeface="Arial" pitchFamily="34" charset="0"/>
        <a:buChar char="•"/>
        <a:defRPr sz="4800" kern="1200">
          <a:solidFill>
            <a:schemeClr val="tx1"/>
          </a:solidFill>
          <a:latin typeface="+mn-lt"/>
          <a:ea typeface="+mn-ea"/>
          <a:cs typeface="+mn-cs"/>
        </a:defRPr>
      </a:lvl3pPr>
      <a:lvl4pPr marL="3200400" indent="-457200" algn="l" defTabSz="1828800" rtl="0" eaLnBrk="1" latinLnBrk="0" hangingPunct="1">
        <a:spcBef>
          <a:spcPct val="20000"/>
        </a:spcBef>
        <a:buFont typeface="Arial" pitchFamily="34" charset="0"/>
        <a:buChar char="–"/>
        <a:defRPr sz="4000" kern="1200">
          <a:solidFill>
            <a:schemeClr val="tx1"/>
          </a:solidFill>
          <a:latin typeface="+mn-lt"/>
          <a:ea typeface="+mn-ea"/>
          <a:cs typeface="+mn-cs"/>
        </a:defRPr>
      </a:lvl4pPr>
      <a:lvl5pPr marL="4114800" indent="-457200" algn="l" defTabSz="1828800" rtl="0" eaLnBrk="1" latinLnBrk="0" hangingPunct="1">
        <a:spcBef>
          <a:spcPct val="20000"/>
        </a:spcBef>
        <a:buFont typeface="Arial" pitchFamily="34" charset="0"/>
        <a:buChar char="»"/>
        <a:defRPr sz="4000" kern="1200">
          <a:solidFill>
            <a:schemeClr val="tx1"/>
          </a:solidFill>
          <a:latin typeface="+mn-lt"/>
          <a:ea typeface="+mn-ea"/>
          <a:cs typeface="+mn-cs"/>
        </a:defRPr>
      </a:lvl5pPr>
      <a:lvl6pPr marL="5029200" indent="-457200" algn="l" defTabSz="1828800" rtl="0" eaLnBrk="1" latinLnBrk="0" hangingPunct="1">
        <a:spcBef>
          <a:spcPct val="20000"/>
        </a:spcBef>
        <a:buFont typeface="Arial" pitchFamily="34" charset="0"/>
        <a:buChar char="•"/>
        <a:defRPr sz="4000" kern="1200">
          <a:solidFill>
            <a:schemeClr val="tx1"/>
          </a:solidFill>
          <a:latin typeface="+mn-lt"/>
          <a:ea typeface="+mn-ea"/>
          <a:cs typeface="+mn-cs"/>
        </a:defRPr>
      </a:lvl6pPr>
      <a:lvl7pPr marL="5943600" indent="-457200" algn="l" defTabSz="1828800" rtl="0" eaLnBrk="1" latinLnBrk="0" hangingPunct="1">
        <a:spcBef>
          <a:spcPct val="20000"/>
        </a:spcBef>
        <a:buFont typeface="Arial" pitchFamily="34" charset="0"/>
        <a:buChar char="•"/>
        <a:defRPr sz="4000" kern="1200">
          <a:solidFill>
            <a:schemeClr val="tx1"/>
          </a:solidFill>
          <a:latin typeface="+mn-lt"/>
          <a:ea typeface="+mn-ea"/>
          <a:cs typeface="+mn-cs"/>
        </a:defRPr>
      </a:lvl7pPr>
      <a:lvl8pPr marL="6858000" indent="-457200" algn="l" defTabSz="1828800" rtl="0" eaLnBrk="1" latinLnBrk="0" hangingPunct="1">
        <a:spcBef>
          <a:spcPct val="20000"/>
        </a:spcBef>
        <a:buFont typeface="Arial" pitchFamily="34" charset="0"/>
        <a:buChar char="•"/>
        <a:defRPr sz="4000" kern="1200">
          <a:solidFill>
            <a:schemeClr val="tx1"/>
          </a:solidFill>
          <a:latin typeface="+mn-lt"/>
          <a:ea typeface="+mn-ea"/>
          <a:cs typeface="+mn-cs"/>
        </a:defRPr>
      </a:lvl8pPr>
      <a:lvl9pPr marL="7772400" indent="-457200" algn="l" defTabSz="1828800" rtl="0" eaLnBrk="1" latinLnBrk="0" hangingPunct="1">
        <a:spcBef>
          <a:spcPct val="20000"/>
        </a:spcBef>
        <a:buFont typeface="Arial" pitchFamily="34" charset="0"/>
        <a:buChar char="•"/>
        <a:defRPr sz="4000" kern="1200">
          <a:solidFill>
            <a:schemeClr val="tx1"/>
          </a:solidFill>
          <a:latin typeface="+mn-lt"/>
          <a:ea typeface="+mn-ea"/>
          <a:cs typeface="+mn-cs"/>
        </a:defRPr>
      </a:lvl9pPr>
    </p:bodyStyle>
    <p:otherStyle>
      <a:defPPr>
        <a:defRPr lang="ru-RU"/>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hemeOverride" Target="../theme/themeOverride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42.xml"/><Relationship Id="rId1" Type="http://schemas.openxmlformats.org/officeDocument/2006/relationships/themeOverride" Target="../theme/themeOverride10.xml"/><Relationship Id="rId5" Type="http://schemas.openxmlformats.org/officeDocument/2006/relationships/image" Target="../media/image18.emf"/><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3.xml"/><Relationship Id="rId1" Type="http://schemas.openxmlformats.org/officeDocument/2006/relationships/themeOverride" Target="../theme/themeOverride2.xml"/><Relationship Id="rId5" Type="http://schemas.openxmlformats.org/officeDocument/2006/relationships/image" Target="../media/image6.jpe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35.xml"/><Relationship Id="rId1" Type="http://schemas.openxmlformats.org/officeDocument/2006/relationships/themeOverride" Target="../theme/themeOverride3.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notesSlide" Target="../notesSlides/notesSlide2.xml"/><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slideLayout" Target="../slideLayouts/slideLayout47.xml"/><Relationship Id="rId1" Type="http://schemas.openxmlformats.org/officeDocument/2006/relationships/themeOverride" Target="../theme/themeOverride4.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4.png"/><Relationship Id="rId9" Type="http://schemas.openxmlformats.org/officeDocument/2006/relationships/image" Target="../media/image13.png"/></Relationships>
</file>

<file path=ppt/slides/_rels/slide5.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notesSlide" Target="../notesSlides/notesSlide3.xml"/><Relationship Id="rId7" Type="http://schemas.openxmlformats.org/officeDocument/2006/relationships/diagramQuickStyle" Target="../diagrams/quickStyle1.xml"/><Relationship Id="rId2" Type="http://schemas.openxmlformats.org/officeDocument/2006/relationships/slideLayout" Target="../slideLayouts/slideLayout7.xml"/><Relationship Id="rId1" Type="http://schemas.openxmlformats.org/officeDocument/2006/relationships/themeOverride" Target="../theme/themeOverride5.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1.png"/><Relationship Id="rId9" Type="http://schemas.microsoft.com/office/2007/relationships/diagramDrawing" Target="../diagrams/drawing1.xml"/></Relationships>
</file>

<file path=ppt/slides/_rels/slide6.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notesSlide" Target="../notesSlides/notesSlide4.xml"/><Relationship Id="rId7" Type="http://schemas.openxmlformats.org/officeDocument/2006/relationships/diagramQuickStyle" Target="../diagrams/quickStyle2.xml"/><Relationship Id="rId2" Type="http://schemas.openxmlformats.org/officeDocument/2006/relationships/slideLayout" Target="../slideLayouts/slideLayout7.xml"/><Relationship Id="rId1" Type="http://schemas.openxmlformats.org/officeDocument/2006/relationships/themeOverride" Target="../theme/themeOverride6.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1.png"/><Relationship Id="rId9" Type="http://schemas.microsoft.com/office/2007/relationships/diagramDrawing" Target="../diagrams/drawing2.xml"/></Relationships>
</file>

<file path=ppt/slides/_rels/slide7.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notesSlide" Target="../notesSlides/notesSlide5.xml"/><Relationship Id="rId7" Type="http://schemas.openxmlformats.org/officeDocument/2006/relationships/diagramQuickStyle" Target="../diagrams/quickStyle3.xml"/><Relationship Id="rId2" Type="http://schemas.openxmlformats.org/officeDocument/2006/relationships/slideLayout" Target="../slideLayouts/slideLayout7.xml"/><Relationship Id="rId1" Type="http://schemas.openxmlformats.org/officeDocument/2006/relationships/themeOverride" Target="../theme/themeOverride7.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image" Target="../media/image1.png"/><Relationship Id="rId9" Type="http://schemas.microsoft.com/office/2007/relationships/diagramDrawing" Target="../diagrams/drawing3.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7.xml"/><Relationship Id="rId1" Type="http://schemas.openxmlformats.org/officeDocument/2006/relationships/themeOverride" Target="../theme/themeOverride8.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7.xml"/><Relationship Id="rId1" Type="http://schemas.openxmlformats.org/officeDocument/2006/relationships/themeOverride" Target="../theme/themeOverride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Shape 231"/>
        <p:cNvGrpSpPr/>
        <p:nvPr/>
      </p:nvGrpSpPr>
      <p:grpSpPr>
        <a:xfrm>
          <a:off x="0" y="0"/>
          <a:ext cx="0" cy="0"/>
          <a:chOff x="0" y="0"/>
          <a:chExt cx="0" cy="0"/>
        </a:xfrm>
      </p:grpSpPr>
      <p:sp>
        <p:nvSpPr>
          <p:cNvPr id="232" name="Google Shape;232;p47"/>
          <p:cNvSpPr txBox="1"/>
          <p:nvPr/>
        </p:nvSpPr>
        <p:spPr>
          <a:xfrm>
            <a:off x="4490250" y="3138988"/>
            <a:ext cx="9307500" cy="42894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6600" b="1" dirty="0">
                <a:solidFill>
                  <a:schemeClr val="accent1"/>
                </a:solidFill>
                <a:latin typeface="Roboto"/>
                <a:ea typeface="Roboto"/>
                <a:cs typeface="Roboto"/>
                <a:sym typeface="Roboto"/>
              </a:rPr>
              <a:t>Roadmap for the establishment of the High Anti-Corruption Court of Ukraine</a:t>
            </a:r>
            <a:endParaRPr sz="6600" b="1" dirty="0">
              <a:solidFill>
                <a:schemeClr val="accent1"/>
              </a:solidFill>
              <a:latin typeface="Roboto"/>
              <a:ea typeface="Roboto"/>
              <a:cs typeface="Roboto"/>
              <a:sym typeface="Roboto"/>
            </a:endParaRPr>
          </a:p>
        </p:txBody>
      </p:sp>
      <p:grpSp>
        <p:nvGrpSpPr>
          <p:cNvPr id="233" name="Google Shape;233;p47"/>
          <p:cNvGrpSpPr/>
          <p:nvPr/>
        </p:nvGrpSpPr>
        <p:grpSpPr>
          <a:xfrm>
            <a:off x="4367419" y="3026392"/>
            <a:ext cx="685800" cy="685800"/>
            <a:chOff x="6324600" y="4114799"/>
            <a:chExt cx="685800" cy="685800"/>
          </a:xfrm>
        </p:grpSpPr>
        <p:cxnSp>
          <p:nvCxnSpPr>
            <p:cNvPr id="234" name="Google Shape;234;p47"/>
            <p:cNvCxnSpPr/>
            <p:nvPr/>
          </p:nvCxnSpPr>
          <p:spPr>
            <a:xfrm rot="10800000">
              <a:off x="6324600" y="4114799"/>
              <a:ext cx="0" cy="685800"/>
            </a:xfrm>
            <a:prstGeom prst="straightConnector1">
              <a:avLst/>
            </a:prstGeom>
            <a:noFill/>
            <a:ln w="38100" cap="sq" cmpd="sng">
              <a:solidFill>
                <a:schemeClr val="accent1"/>
              </a:solidFill>
              <a:prstDash val="solid"/>
              <a:bevel/>
              <a:headEnd type="none" w="sm" len="sm"/>
              <a:tailEnd type="none" w="sm" len="sm"/>
            </a:ln>
          </p:spPr>
        </p:cxnSp>
        <p:cxnSp>
          <p:nvCxnSpPr>
            <p:cNvPr id="235" name="Google Shape;235;p47"/>
            <p:cNvCxnSpPr/>
            <p:nvPr/>
          </p:nvCxnSpPr>
          <p:spPr>
            <a:xfrm>
              <a:off x="6324600" y="4114799"/>
              <a:ext cx="685800" cy="0"/>
            </a:xfrm>
            <a:prstGeom prst="straightConnector1">
              <a:avLst/>
            </a:prstGeom>
            <a:noFill/>
            <a:ln w="38100" cap="sq" cmpd="sng">
              <a:solidFill>
                <a:schemeClr val="accent1"/>
              </a:solidFill>
              <a:prstDash val="solid"/>
              <a:bevel/>
              <a:headEnd type="none" w="sm" len="sm"/>
              <a:tailEnd type="none" w="sm" len="sm"/>
            </a:ln>
          </p:spPr>
        </p:cxnSp>
      </p:grpSp>
      <p:grpSp>
        <p:nvGrpSpPr>
          <p:cNvPr id="236" name="Google Shape;236;p47"/>
          <p:cNvGrpSpPr/>
          <p:nvPr/>
        </p:nvGrpSpPr>
        <p:grpSpPr>
          <a:xfrm rot="10800000">
            <a:off x="13224539" y="6868832"/>
            <a:ext cx="685800" cy="685800"/>
            <a:chOff x="6324600" y="4114799"/>
            <a:chExt cx="685800" cy="685800"/>
          </a:xfrm>
        </p:grpSpPr>
        <p:cxnSp>
          <p:nvCxnSpPr>
            <p:cNvPr id="237" name="Google Shape;237;p47"/>
            <p:cNvCxnSpPr/>
            <p:nvPr/>
          </p:nvCxnSpPr>
          <p:spPr>
            <a:xfrm rot="10800000">
              <a:off x="6324600" y="4114799"/>
              <a:ext cx="0" cy="685800"/>
            </a:xfrm>
            <a:prstGeom prst="straightConnector1">
              <a:avLst/>
            </a:prstGeom>
            <a:noFill/>
            <a:ln w="38100" cap="sq" cmpd="sng">
              <a:solidFill>
                <a:schemeClr val="accent1"/>
              </a:solidFill>
              <a:prstDash val="solid"/>
              <a:bevel/>
              <a:headEnd type="none" w="sm" len="sm"/>
              <a:tailEnd type="none" w="sm" len="sm"/>
            </a:ln>
          </p:spPr>
        </p:cxnSp>
        <p:cxnSp>
          <p:nvCxnSpPr>
            <p:cNvPr id="238" name="Google Shape;238;p47"/>
            <p:cNvCxnSpPr/>
            <p:nvPr/>
          </p:nvCxnSpPr>
          <p:spPr>
            <a:xfrm>
              <a:off x="6324600" y="4114799"/>
              <a:ext cx="685800" cy="0"/>
            </a:xfrm>
            <a:prstGeom prst="straightConnector1">
              <a:avLst/>
            </a:prstGeom>
            <a:noFill/>
            <a:ln w="38100" cap="sq" cmpd="sng">
              <a:solidFill>
                <a:schemeClr val="accent1"/>
              </a:solidFill>
              <a:prstDash val="solid"/>
              <a:bevel/>
              <a:headEnd type="none" w="sm" len="sm"/>
              <a:tailEnd type="none" w="sm" len="sm"/>
            </a:ln>
          </p:spPr>
        </p:cxnSp>
      </p:grpSp>
      <p:pic>
        <p:nvPicPr>
          <p:cNvPr id="11" name="Рисунок 3">
            <a:extLst>
              <a:ext uri="{FF2B5EF4-FFF2-40B4-BE49-F238E27FC236}">
                <a16:creationId xmlns:a16="http://schemas.microsoft.com/office/drawing/2014/main" id="{497D497B-5C55-F64B-B8BF-ECBAB19761D0}"/>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9333228" y="458748"/>
            <a:ext cx="2389199" cy="2079704"/>
          </a:xfrm>
          <a:prstGeom prst="rect">
            <a:avLst/>
          </a:prstGeom>
          <a:noFill/>
          <a:ln>
            <a:noFill/>
          </a:ln>
        </p:spPr>
      </p:pic>
      <p:pic>
        <p:nvPicPr>
          <p:cNvPr id="5" name="Picture 4">
            <a:extLst>
              <a:ext uri="{FF2B5EF4-FFF2-40B4-BE49-F238E27FC236}">
                <a16:creationId xmlns:a16="http://schemas.microsoft.com/office/drawing/2014/main" id="{D385523B-6994-FD45-BE31-007D95CD22AE}"/>
              </a:ext>
            </a:extLst>
          </p:cNvPr>
          <p:cNvPicPr>
            <a:picLocks noChangeAspect="1"/>
          </p:cNvPicPr>
          <p:nvPr/>
        </p:nvPicPr>
        <p:blipFill>
          <a:blip r:embed="rId6"/>
          <a:stretch>
            <a:fillRect/>
          </a:stretch>
        </p:blipFill>
        <p:spPr>
          <a:xfrm>
            <a:off x="6465573" y="1600"/>
            <a:ext cx="2489200" cy="2997200"/>
          </a:xfrm>
          <a:prstGeom prst="rect">
            <a:avLst/>
          </a:prstGeom>
        </p:spPr>
      </p:pic>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500">
        <p14:flip dir="l"/>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Shape 756"/>
        <p:cNvGrpSpPr/>
        <p:nvPr/>
      </p:nvGrpSpPr>
      <p:grpSpPr>
        <a:xfrm>
          <a:off x="0" y="0"/>
          <a:ext cx="0" cy="0"/>
          <a:chOff x="0" y="0"/>
          <a:chExt cx="0" cy="0"/>
        </a:xfrm>
      </p:grpSpPr>
      <p:sp>
        <p:nvSpPr>
          <p:cNvPr id="757" name="Google Shape;757;p72"/>
          <p:cNvSpPr txBox="1"/>
          <p:nvPr/>
        </p:nvSpPr>
        <p:spPr>
          <a:xfrm>
            <a:off x="5981700" y="2119257"/>
            <a:ext cx="6324600" cy="1107996"/>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6600" b="1" dirty="0">
                <a:solidFill>
                  <a:schemeClr val="accent1"/>
                </a:solidFill>
                <a:latin typeface="Roboto"/>
                <a:ea typeface="Roboto"/>
                <a:cs typeface="Roboto"/>
                <a:sym typeface="Roboto"/>
              </a:rPr>
              <a:t>Thank you</a:t>
            </a:r>
            <a:endParaRPr sz="6600" b="1" dirty="0">
              <a:solidFill>
                <a:schemeClr val="accent1"/>
              </a:solidFill>
              <a:latin typeface="Roboto"/>
              <a:ea typeface="Roboto"/>
              <a:cs typeface="Roboto"/>
              <a:sym typeface="Roboto"/>
            </a:endParaRPr>
          </a:p>
        </p:txBody>
      </p:sp>
      <p:grpSp>
        <p:nvGrpSpPr>
          <p:cNvPr id="758" name="Google Shape;758;p72"/>
          <p:cNvGrpSpPr/>
          <p:nvPr/>
        </p:nvGrpSpPr>
        <p:grpSpPr>
          <a:xfrm>
            <a:off x="6156325" y="1987455"/>
            <a:ext cx="685800" cy="685800"/>
            <a:chOff x="6324600" y="4114799"/>
            <a:chExt cx="685800" cy="685800"/>
          </a:xfrm>
        </p:grpSpPr>
        <p:cxnSp>
          <p:nvCxnSpPr>
            <p:cNvPr id="759" name="Google Shape;759;p72"/>
            <p:cNvCxnSpPr/>
            <p:nvPr/>
          </p:nvCxnSpPr>
          <p:spPr>
            <a:xfrm rot="10800000">
              <a:off x="6324600" y="4114799"/>
              <a:ext cx="0" cy="685800"/>
            </a:xfrm>
            <a:prstGeom prst="straightConnector1">
              <a:avLst/>
            </a:prstGeom>
            <a:noFill/>
            <a:ln w="38100" cap="sq" cmpd="sng">
              <a:solidFill>
                <a:schemeClr val="accent1"/>
              </a:solidFill>
              <a:prstDash val="solid"/>
              <a:bevel/>
              <a:headEnd type="none" w="sm" len="sm"/>
              <a:tailEnd type="none" w="sm" len="sm"/>
            </a:ln>
          </p:spPr>
        </p:cxnSp>
        <p:cxnSp>
          <p:nvCxnSpPr>
            <p:cNvPr id="760" name="Google Shape;760;p72"/>
            <p:cNvCxnSpPr/>
            <p:nvPr/>
          </p:nvCxnSpPr>
          <p:spPr>
            <a:xfrm>
              <a:off x="6324600" y="4114799"/>
              <a:ext cx="685800" cy="0"/>
            </a:xfrm>
            <a:prstGeom prst="straightConnector1">
              <a:avLst/>
            </a:prstGeom>
            <a:noFill/>
            <a:ln w="38100" cap="sq" cmpd="sng">
              <a:solidFill>
                <a:schemeClr val="accent1"/>
              </a:solidFill>
              <a:prstDash val="solid"/>
              <a:bevel/>
              <a:headEnd type="none" w="sm" len="sm"/>
              <a:tailEnd type="none" w="sm" len="sm"/>
            </a:ln>
          </p:spPr>
        </p:cxnSp>
      </p:grpSp>
      <p:grpSp>
        <p:nvGrpSpPr>
          <p:cNvPr id="761" name="Google Shape;761;p72"/>
          <p:cNvGrpSpPr/>
          <p:nvPr/>
        </p:nvGrpSpPr>
        <p:grpSpPr>
          <a:xfrm rot="10800000">
            <a:off x="11445875" y="2673255"/>
            <a:ext cx="685800" cy="685800"/>
            <a:chOff x="6324600" y="4114799"/>
            <a:chExt cx="685800" cy="685800"/>
          </a:xfrm>
        </p:grpSpPr>
        <p:cxnSp>
          <p:nvCxnSpPr>
            <p:cNvPr id="762" name="Google Shape;762;p72"/>
            <p:cNvCxnSpPr/>
            <p:nvPr/>
          </p:nvCxnSpPr>
          <p:spPr>
            <a:xfrm rot="10800000">
              <a:off x="6324600" y="4114799"/>
              <a:ext cx="0" cy="685800"/>
            </a:xfrm>
            <a:prstGeom prst="straightConnector1">
              <a:avLst/>
            </a:prstGeom>
            <a:noFill/>
            <a:ln w="38100" cap="sq" cmpd="sng">
              <a:solidFill>
                <a:schemeClr val="accent1"/>
              </a:solidFill>
              <a:prstDash val="solid"/>
              <a:bevel/>
              <a:headEnd type="none" w="sm" len="sm"/>
              <a:tailEnd type="none" w="sm" len="sm"/>
            </a:ln>
          </p:spPr>
        </p:cxnSp>
        <p:cxnSp>
          <p:nvCxnSpPr>
            <p:cNvPr id="763" name="Google Shape;763;p72"/>
            <p:cNvCxnSpPr/>
            <p:nvPr/>
          </p:nvCxnSpPr>
          <p:spPr>
            <a:xfrm>
              <a:off x="6324600" y="4114799"/>
              <a:ext cx="685800" cy="0"/>
            </a:xfrm>
            <a:prstGeom prst="straightConnector1">
              <a:avLst/>
            </a:prstGeom>
            <a:noFill/>
            <a:ln w="38100" cap="sq" cmpd="sng">
              <a:solidFill>
                <a:schemeClr val="accent1"/>
              </a:solidFill>
              <a:prstDash val="solid"/>
              <a:bevel/>
              <a:headEnd type="none" w="sm" len="sm"/>
              <a:tailEnd type="none" w="sm" len="sm"/>
            </a:ln>
          </p:spPr>
        </p:cxnSp>
      </p:grpSp>
      <p:pic>
        <p:nvPicPr>
          <p:cNvPr id="9" name="Picture 3">
            <a:extLst>
              <a:ext uri="{FF2B5EF4-FFF2-40B4-BE49-F238E27FC236}">
                <a16:creationId xmlns:a16="http://schemas.microsoft.com/office/drawing/2014/main" id="{DC202F97-58A7-46EC-B59B-BFEB7514D92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78167" y="4435614"/>
            <a:ext cx="707886"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Прямоугольник 1">
            <a:extLst>
              <a:ext uri="{FF2B5EF4-FFF2-40B4-BE49-F238E27FC236}">
                <a16:creationId xmlns:a16="http://schemas.microsoft.com/office/drawing/2014/main" id="{AB543C47-7B17-450C-A3A3-1CF1A95D5032}"/>
              </a:ext>
            </a:extLst>
          </p:cNvPr>
          <p:cNvSpPr/>
          <p:nvPr/>
        </p:nvSpPr>
        <p:spPr>
          <a:xfrm>
            <a:off x="7849826" y="4435614"/>
            <a:ext cx="3596049" cy="707886"/>
          </a:xfrm>
          <a:prstGeom prst="rect">
            <a:avLst/>
          </a:prstGeom>
        </p:spPr>
        <p:txBody>
          <a:bodyPr wrap="none">
            <a:spAutoFit/>
          </a:bodyPr>
          <a:lstStyle/>
          <a:p>
            <a:r>
              <a:rPr lang="en-US" sz="4000" kern="1200" dirty="0">
                <a:solidFill>
                  <a:srgbClr val="001689"/>
                </a:solidFill>
                <a:latin typeface="Gotham Pro Black" panose="02000903040000020004" pitchFamily="2" charset="0"/>
                <a:ea typeface="+mn-ea"/>
              </a:rPr>
              <a:t>#</a:t>
            </a:r>
            <a:r>
              <a:rPr lang="en-US" sz="4000" kern="1200" dirty="0" err="1">
                <a:solidFill>
                  <a:srgbClr val="001689"/>
                </a:solidFill>
                <a:latin typeface="Gotham Pro Black" panose="02000903040000020004" pitchFamily="2" charset="0"/>
                <a:ea typeface="+mn-ea"/>
              </a:rPr>
              <a:t>corruptionfight</a:t>
            </a:r>
            <a:endParaRPr lang="ru-RU" sz="4000" kern="1200" dirty="0">
              <a:solidFill>
                <a:srgbClr val="001689"/>
              </a:solidFill>
              <a:ea typeface="+mn-ea"/>
            </a:endParaRPr>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500">
        <p14:flip dir="l"/>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E90DFB-734E-7445-9801-202A0A5C998F}"/>
              </a:ext>
            </a:extLst>
          </p:cNvPr>
          <p:cNvSpPr>
            <a:spLocks noGrp="1"/>
          </p:cNvSpPr>
          <p:nvPr>
            <p:ph type="title"/>
          </p:nvPr>
        </p:nvSpPr>
        <p:spPr>
          <a:xfrm>
            <a:off x="0" y="218364"/>
            <a:ext cx="6480000" cy="2160000"/>
          </a:xfrm>
        </p:spPr>
        <p:txBody>
          <a:bodyPr anchor="ctr" anchorCtr="0">
            <a:noAutofit/>
          </a:bodyPr>
          <a:lstStyle/>
          <a:p>
            <a:pPr algn="ctr"/>
            <a:r>
              <a:rPr lang="en-US" sz="4000" dirty="0">
                <a:solidFill>
                  <a:schemeClr val="tx1"/>
                </a:solidFill>
              </a:rPr>
              <a:t>Overview of the Process of Development of the Roadmap</a:t>
            </a:r>
            <a:endParaRPr lang="en-US" sz="4000" i="1" dirty="0">
              <a:solidFill>
                <a:schemeClr val="bg1">
                  <a:lumMod val="50000"/>
                </a:schemeClr>
              </a:solidFill>
            </a:endParaRPr>
          </a:p>
        </p:txBody>
      </p:sp>
      <p:sp>
        <p:nvSpPr>
          <p:cNvPr id="6" name="Google Shape;293;p49">
            <a:extLst>
              <a:ext uri="{FF2B5EF4-FFF2-40B4-BE49-F238E27FC236}">
                <a16:creationId xmlns:a16="http://schemas.microsoft.com/office/drawing/2014/main" id="{02D3B689-DEF4-924A-9768-7FFC2513DA27}"/>
              </a:ext>
            </a:extLst>
          </p:cNvPr>
          <p:cNvSpPr txBox="1"/>
          <p:nvPr/>
        </p:nvSpPr>
        <p:spPr>
          <a:xfrm>
            <a:off x="9042887" y="1626188"/>
            <a:ext cx="7323204" cy="1103144"/>
          </a:xfrm>
          <a:prstGeom prst="rect">
            <a:avLst/>
          </a:prstGeom>
          <a:noFill/>
          <a:ln>
            <a:noFill/>
          </a:ln>
        </p:spPr>
        <p:txBody>
          <a:bodyPr spcFirstLastPara="1" wrap="square" lIns="91425" tIns="45700" rIns="91425" bIns="45700" anchor="t" anchorCtr="0">
            <a:noAutofit/>
          </a:bodyPr>
          <a:lstStyle/>
          <a:p>
            <a:pPr marL="0" marR="0" lvl="0" indent="0" rtl="0">
              <a:spcBef>
                <a:spcPts val="0"/>
              </a:spcBef>
              <a:spcAft>
                <a:spcPts val="0"/>
              </a:spcAft>
              <a:buNone/>
            </a:pPr>
            <a:r>
              <a:rPr lang="en-US" sz="4400" b="1" dirty="0">
                <a:solidFill>
                  <a:srgbClr val="00B0F0"/>
                </a:solidFill>
                <a:latin typeface="Roboto Condensed"/>
                <a:ea typeface="Roboto Condensed"/>
                <a:cs typeface="Roboto Condensed"/>
                <a:sym typeface="Roboto Condensed"/>
              </a:rPr>
              <a:t>Main developers</a:t>
            </a:r>
          </a:p>
          <a:p>
            <a:pPr marL="0" marR="0" lvl="0" indent="0" rtl="0">
              <a:spcBef>
                <a:spcPts val="0"/>
              </a:spcBef>
              <a:spcAft>
                <a:spcPts val="0"/>
              </a:spcAft>
              <a:buNone/>
            </a:pPr>
            <a:endParaRPr sz="3600" b="1" dirty="0">
              <a:solidFill>
                <a:srgbClr val="00B0F0"/>
              </a:solidFill>
              <a:latin typeface="Roboto Condensed"/>
              <a:ea typeface="Roboto Condensed"/>
              <a:cs typeface="Roboto Condensed"/>
              <a:sym typeface="Roboto Condensed"/>
            </a:endParaRPr>
          </a:p>
        </p:txBody>
      </p:sp>
      <p:sp>
        <p:nvSpPr>
          <p:cNvPr id="7" name="Google Shape;294;p49">
            <a:extLst>
              <a:ext uri="{FF2B5EF4-FFF2-40B4-BE49-F238E27FC236}">
                <a16:creationId xmlns:a16="http://schemas.microsoft.com/office/drawing/2014/main" id="{1B4B0A0D-D161-4C40-83FC-C7ED00397AF6}"/>
              </a:ext>
            </a:extLst>
          </p:cNvPr>
          <p:cNvSpPr txBox="1"/>
          <p:nvPr/>
        </p:nvSpPr>
        <p:spPr>
          <a:xfrm>
            <a:off x="8644760" y="3334460"/>
            <a:ext cx="9179216" cy="176517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1200"/>
              </a:spcAft>
              <a:buNone/>
            </a:pPr>
            <a:r>
              <a:rPr lang="en-US" sz="4000" dirty="0">
                <a:solidFill>
                  <a:schemeClr val="bg1"/>
                </a:solidFill>
                <a:latin typeface="Roboto"/>
                <a:ea typeface="Roboto"/>
                <a:cs typeface="Roboto"/>
                <a:sym typeface="Roboto"/>
              </a:rPr>
              <a:t>State Judicial Administration of Ukraine</a:t>
            </a:r>
          </a:p>
          <a:p>
            <a:pPr marL="0" marR="0" lvl="0" indent="0" algn="l" rtl="0">
              <a:spcBef>
                <a:spcPts val="0"/>
              </a:spcBef>
              <a:spcAft>
                <a:spcPts val="1200"/>
              </a:spcAft>
              <a:buNone/>
            </a:pPr>
            <a:r>
              <a:rPr lang="en-US" sz="4000" dirty="0">
                <a:solidFill>
                  <a:schemeClr val="bg1"/>
                </a:solidFill>
                <a:latin typeface="Roboto"/>
                <a:ea typeface="Roboto"/>
                <a:cs typeface="Roboto"/>
                <a:sym typeface="Roboto"/>
              </a:rPr>
              <a:t>EUACI HACC Support Group</a:t>
            </a:r>
          </a:p>
          <a:p>
            <a:pPr marL="0" marR="0" lvl="0" indent="0" algn="l" rtl="0">
              <a:spcBef>
                <a:spcPts val="0"/>
              </a:spcBef>
              <a:spcAft>
                <a:spcPts val="1200"/>
              </a:spcAft>
              <a:buNone/>
            </a:pPr>
            <a:endParaRPr sz="4000" dirty="0">
              <a:solidFill>
                <a:schemeClr val="dk2"/>
              </a:solidFill>
              <a:latin typeface="Roboto"/>
              <a:ea typeface="Roboto"/>
              <a:cs typeface="Roboto"/>
              <a:sym typeface="Roboto"/>
            </a:endParaRPr>
          </a:p>
        </p:txBody>
      </p:sp>
      <p:sp>
        <p:nvSpPr>
          <p:cNvPr id="13" name="Google Shape;289;p49">
            <a:extLst>
              <a:ext uri="{FF2B5EF4-FFF2-40B4-BE49-F238E27FC236}">
                <a16:creationId xmlns:a16="http://schemas.microsoft.com/office/drawing/2014/main" id="{D81DA8DC-D14F-2C4D-9826-17441E2C29B6}"/>
              </a:ext>
            </a:extLst>
          </p:cNvPr>
          <p:cNvSpPr txBox="1"/>
          <p:nvPr/>
        </p:nvSpPr>
        <p:spPr>
          <a:xfrm>
            <a:off x="8644760" y="5704763"/>
            <a:ext cx="9888301" cy="3848669"/>
          </a:xfrm>
          <a:prstGeom prst="rect">
            <a:avLst/>
          </a:prstGeom>
          <a:noFill/>
          <a:ln>
            <a:noFill/>
          </a:ln>
        </p:spPr>
        <p:txBody>
          <a:bodyPr spcFirstLastPara="1" wrap="square" lIns="91425" tIns="45700" rIns="91425" bIns="45700" anchor="t" anchorCtr="0">
            <a:noAutofit/>
          </a:bodyPr>
          <a:lstStyle/>
          <a:p>
            <a:pPr lvl="0"/>
            <a:r>
              <a:rPr lang="en-GB" sz="3000" i="1" dirty="0">
                <a:solidFill>
                  <a:schemeClr val="bg2"/>
                </a:solidFill>
              </a:rPr>
              <a:t>HACC Support Group created in August 2018 </a:t>
            </a:r>
          </a:p>
          <a:p>
            <a:pPr lvl="0"/>
            <a:endParaRPr lang="en-GB" sz="3000" i="1" dirty="0">
              <a:solidFill>
                <a:schemeClr val="bg2"/>
              </a:solidFill>
            </a:endParaRPr>
          </a:p>
          <a:p>
            <a:pPr lvl="0"/>
            <a:r>
              <a:rPr lang="en-GB" sz="3000" i="1" dirty="0">
                <a:solidFill>
                  <a:schemeClr val="bg2"/>
                </a:solidFill>
              </a:rPr>
              <a:t>Consists of a group of high-level subject matter international</a:t>
            </a:r>
            <a:r>
              <a:rPr lang="en-US" sz="3000" i="1" dirty="0">
                <a:solidFill>
                  <a:schemeClr val="bg2"/>
                </a:solidFill>
              </a:rPr>
              <a:t> &amp; local </a:t>
            </a:r>
            <a:r>
              <a:rPr lang="en-GB" sz="3000" i="1" dirty="0">
                <a:solidFill>
                  <a:schemeClr val="bg2"/>
                </a:solidFill>
              </a:rPr>
              <a:t>experts providing technical assistance to the Ukrainian counterparts in designing preparatory and transitional phases for the operational establishment of the HACC</a:t>
            </a:r>
            <a:endParaRPr sz="3000" dirty="0">
              <a:solidFill>
                <a:schemeClr val="accent1"/>
              </a:solidFill>
              <a:latin typeface="Roboto Condensed"/>
              <a:ea typeface="Roboto Condensed"/>
              <a:cs typeface="Roboto Condensed"/>
              <a:sym typeface="Roboto Condensed"/>
            </a:endParaRPr>
          </a:p>
        </p:txBody>
      </p:sp>
      <p:pic>
        <p:nvPicPr>
          <p:cNvPr id="10" name="Picture 2" descr="Bulleted List Clipart (5+)">
            <a:extLst>
              <a:ext uri="{FF2B5EF4-FFF2-40B4-BE49-F238E27FC236}">
                <a16:creationId xmlns:a16="http://schemas.microsoft.com/office/drawing/2014/main" id="{F997542D-DB3E-4D1B-8357-D40F2F36182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29600" y="3574779"/>
            <a:ext cx="309448" cy="25942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Bulleted List Clipart (5+)">
            <a:extLst>
              <a:ext uri="{FF2B5EF4-FFF2-40B4-BE49-F238E27FC236}">
                <a16:creationId xmlns:a16="http://schemas.microsoft.com/office/drawing/2014/main" id="{EE20D45B-ECC7-4ED2-AB5C-85D359421B4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34199" y="4330846"/>
            <a:ext cx="309448" cy="25942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Related image">
            <a:extLst>
              <a:ext uri="{FF2B5EF4-FFF2-40B4-BE49-F238E27FC236}">
                <a16:creationId xmlns:a16="http://schemas.microsoft.com/office/drawing/2014/main" id="{E4C753A8-C135-488D-9017-3FFB2045738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9448" y="3305010"/>
            <a:ext cx="5610417" cy="35892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127938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500">
        <p14:flip dir="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1AB927-BB6E-3743-BA35-61372DA2B5CC}"/>
              </a:ext>
            </a:extLst>
          </p:cNvPr>
          <p:cNvSpPr>
            <a:spLocks noGrp="1"/>
          </p:cNvSpPr>
          <p:nvPr>
            <p:ph type="title"/>
          </p:nvPr>
        </p:nvSpPr>
        <p:spPr>
          <a:xfrm>
            <a:off x="-1" y="-1"/>
            <a:ext cx="8980228" cy="2160000"/>
          </a:xfrm>
        </p:spPr>
        <p:txBody>
          <a:bodyPr anchor="ctr" anchorCtr="0">
            <a:noAutofit/>
          </a:bodyPr>
          <a:lstStyle/>
          <a:p>
            <a:pPr algn="ctr"/>
            <a:r>
              <a:rPr lang="en-US" sz="4000" dirty="0"/>
              <a:t>Roadmap Aim</a:t>
            </a:r>
          </a:p>
        </p:txBody>
      </p:sp>
      <p:sp>
        <p:nvSpPr>
          <p:cNvPr id="6" name="Rectangle 5">
            <a:extLst>
              <a:ext uri="{FF2B5EF4-FFF2-40B4-BE49-F238E27FC236}">
                <a16:creationId xmlns:a16="http://schemas.microsoft.com/office/drawing/2014/main" id="{2214F0BB-04F7-9F4D-BEBE-6B6A81588E34}"/>
              </a:ext>
            </a:extLst>
          </p:cNvPr>
          <p:cNvSpPr/>
          <p:nvPr/>
        </p:nvSpPr>
        <p:spPr>
          <a:xfrm>
            <a:off x="10522425" y="896183"/>
            <a:ext cx="7642746" cy="8494633"/>
          </a:xfrm>
          <a:prstGeom prst="rect">
            <a:avLst/>
          </a:prstGeom>
        </p:spPr>
        <p:txBody>
          <a:bodyPr wrap="square">
            <a:spAutoFit/>
          </a:bodyPr>
          <a:lstStyle/>
          <a:p>
            <a:r>
              <a:rPr lang="en-GB" sz="4200" u="sng" dirty="0">
                <a:solidFill>
                  <a:schemeClr val="bg2"/>
                </a:solidFill>
              </a:rPr>
              <a:t>A comprehensive plan</a:t>
            </a:r>
            <a:r>
              <a:rPr lang="en-GB" sz="4200" dirty="0">
                <a:solidFill>
                  <a:schemeClr val="bg2"/>
                </a:solidFill>
              </a:rPr>
              <a:t> encompassing particular areas and defined sequence of steps required for the establishment of HACC</a:t>
            </a:r>
          </a:p>
          <a:p>
            <a:r>
              <a:rPr lang="en-GB" sz="4200" dirty="0">
                <a:solidFill>
                  <a:schemeClr val="bg2"/>
                </a:solidFill>
              </a:rPr>
              <a:t> </a:t>
            </a:r>
          </a:p>
          <a:p>
            <a:br>
              <a:rPr lang="en-GB" sz="4200" dirty="0">
                <a:solidFill>
                  <a:schemeClr val="bg2"/>
                </a:solidFill>
              </a:rPr>
            </a:br>
            <a:r>
              <a:rPr lang="en-GB" sz="4200" u="sng" dirty="0">
                <a:solidFill>
                  <a:schemeClr val="bg2"/>
                </a:solidFill>
              </a:rPr>
              <a:t>Guiding tool </a:t>
            </a:r>
            <a:r>
              <a:rPr lang="en-GB" sz="4200" dirty="0">
                <a:solidFill>
                  <a:schemeClr val="bg2"/>
                </a:solidFill>
              </a:rPr>
              <a:t>for local and international actors in coordinating and streamlining support activities to national stakeholders responsible for the establishment of the HACC</a:t>
            </a:r>
            <a:endParaRPr lang="en-GB" sz="4200" dirty="0"/>
          </a:p>
        </p:txBody>
      </p:sp>
      <p:pic>
        <p:nvPicPr>
          <p:cNvPr id="6146" name="Picture 2" descr="Related image">
            <a:extLst>
              <a:ext uri="{FF2B5EF4-FFF2-40B4-BE49-F238E27FC236}">
                <a16:creationId xmlns:a16="http://schemas.microsoft.com/office/drawing/2014/main" id="{290F664C-FA2A-4117-9E50-162F58D6196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11440" y="3462551"/>
            <a:ext cx="3361897" cy="33618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310960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500">
        <p14:flip dir="l"/>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45" name="Google Shape;244;p48">
            <a:extLst>
              <a:ext uri="{FF2B5EF4-FFF2-40B4-BE49-F238E27FC236}">
                <a16:creationId xmlns:a16="http://schemas.microsoft.com/office/drawing/2014/main" id="{A6B86A98-1F85-EB47-9809-7977BA524FB9}"/>
              </a:ext>
            </a:extLst>
          </p:cNvPr>
          <p:cNvSpPr txBox="1">
            <a:spLocks/>
          </p:cNvSpPr>
          <p:nvPr/>
        </p:nvSpPr>
        <p:spPr>
          <a:xfrm>
            <a:off x="0" y="0"/>
            <a:ext cx="6480000" cy="2160000"/>
          </a:xfrm>
          <a:prstGeom prst="rect">
            <a:avLst/>
          </a:prstGeom>
          <a:noFill/>
          <a:ln>
            <a:noFill/>
          </a:ln>
        </p:spPr>
        <p:txBody>
          <a:bodyPr spcFirstLastPara="1" vert="horz" wrap="square" lIns="91425" tIns="45700" rIns="91425" bIns="45700" rtlCol="0" anchor="ctr" anchorCtr="0">
            <a:noAutofit/>
          </a:bodyPr>
          <a:lstStyle>
            <a:defPPr marR="0" lvl="0" algn="l" rtl="0">
              <a:lnSpc>
                <a:spcPct val="100000"/>
              </a:lnSpc>
              <a:spcBef>
                <a:spcPts val="0"/>
              </a:spcBef>
              <a:spcAft>
                <a:spcPts val="0"/>
              </a:spcAft>
            </a:defPPr>
            <a:lvl1pPr algn="ctr" defTabSz="1828800" eaLnBrk="1" latinLnBrk="0" hangingPunct="1">
              <a:lnSpc>
                <a:spcPct val="90000"/>
              </a:lnSpc>
              <a:buClr>
                <a:schemeClr val="dk1"/>
              </a:buClr>
              <a:buSzPts val="4500"/>
              <a:buFont typeface="Roboto"/>
              <a:buNone/>
              <a:defRPr sz="4000" b="1" kern="1200">
                <a:solidFill>
                  <a:schemeClr val="tx1"/>
                </a:solidFill>
                <a:latin typeface="Roboto"/>
                <a:ea typeface="Roboto"/>
                <a:cs typeface="Roboto"/>
                <a:sym typeface="Roboto"/>
              </a:defRPr>
            </a:lvl1pPr>
            <a:lvl2pPr>
              <a:buSzPts val="1400"/>
              <a:buNone/>
              <a:defRPr sz="1800"/>
            </a:lvl2pPr>
            <a:lvl3pPr>
              <a:buSzPts val="1400"/>
              <a:buNone/>
              <a:defRPr sz="1800"/>
            </a:lvl3pPr>
            <a:lvl4pPr>
              <a:buSzPts val="1400"/>
              <a:buNone/>
              <a:defRPr sz="1800"/>
            </a:lvl4pPr>
            <a:lvl5pPr>
              <a:buSzPts val="1400"/>
              <a:buNone/>
              <a:defRPr sz="1800"/>
            </a:lvl5pPr>
            <a:lvl6pPr>
              <a:buSzPts val="1400"/>
              <a:buNone/>
              <a:defRPr sz="1800"/>
            </a:lvl6pPr>
            <a:lvl7pPr>
              <a:buSzPts val="1400"/>
              <a:buNone/>
              <a:defRPr sz="1800"/>
            </a:lvl7pPr>
            <a:lvl8pPr>
              <a:buSzPts val="1400"/>
              <a:buNone/>
              <a:defRPr sz="1800"/>
            </a:lvl8pPr>
            <a:lvl9pPr>
              <a:buSzPts val="1400"/>
              <a:buNone/>
              <a:defRPr sz="1800"/>
            </a:lvl9pPr>
          </a:lstStyle>
          <a:p>
            <a:r>
              <a:rPr lang="en-US" dirty="0"/>
              <a:t>Roadmap General Overview</a:t>
            </a:r>
          </a:p>
        </p:txBody>
      </p:sp>
      <p:sp>
        <p:nvSpPr>
          <p:cNvPr id="2" name="Rectangle 1">
            <a:extLst>
              <a:ext uri="{FF2B5EF4-FFF2-40B4-BE49-F238E27FC236}">
                <a16:creationId xmlns:a16="http://schemas.microsoft.com/office/drawing/2014/main" id="{503F8AF6-7459-4375-A700-3EF86ECEF42C}"/>
              </a:ext>
            </a:extLst>
          </p:cNvPr>
          <p:cNvSpPr/>
          <p:nvPr/>
        </p:nvSpPr>
        <p:spPr>
          <a:xfrm>
            <a:off x="9144000" y="1661375"/>
            <a:ext cx="6480000" cy="919921"/>
          </a:xfrm>
          <a:prstGeom prst="rect">
            <a:avLst/>
          </a:prstGeom>
          <a:noFill/>
          <a:ln>
            <a:noFill/>
          </a:ln>
        </p:spPr>
        <p:txBody>
          <a:bodyPr spcFirstLastPara="1" wrap="square" lIns="91425" tIns="45700" rIns="91425" bIns="45700" anchor="t" anchorCtr="0">
            <a:noAutofit/>
          </a:bodyPr>
          <a:lstStyle/>
          <a:p>
            <a:r>
              <a:rPr lang="en-US" sz="4400" b="1" dirty="0">
                <a:solidFill>
                  <a:srgbClr val="00B0F0"/>
                </a:solidFill>
                <a:latin typeface="Roboto Condensed"/>
              </a:rPr>
              <a:t>Key areas</a:t>
            </a:r>
            <a:endParaRPr lang="uk-UA" sz="4400" b="1" dirty="0">
              <a:solidFill>
                <a:srgbClr val="00B0F0"/>
              </a:solidFill>
              <a:latin typeface="Roboto Condensed"/>
            </a:endParaRPr>
          </a:p>
        </p:txBody>
      </p:sp>
      <p:sp>
        <p:nvSpPr>
          <p:cNvPr id="44" name="Text Box 17">
            <a:extLst>
              <a:ext uri="{FF2B5EF4-FFF2-40B4-BE49-F238E27FC236}">
                <a16:creationId xmlns:a16="http://schemas.microsoft.com/office/drawing/2014/main" id="{A38C4093-C019-486D-BBD2-81820F3B602C}"/>
              </a:ext>
            </a:extLst>
          </p:cNvPr>
          <p:cNvSpPr txBox="1">
            <a:spLocks/>
          </p:cNvSpPr>
          <p:nvPr/>
        </p:nvSpPr>
        <p:spPr bwMode="auto">
          <a:xfrm>
            <a:off x="10530540" y="2692427"/>
            <a:ext cx="7151427" cy="74020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38090" tIns="38090" rIns="38090" bIns="38090" anchor="ctr">
            <a:spAutoFit/>
          </a:bodyPr>
          <a:lstStyle/>
          <a:p>
            <a:pPr algn="l"/>
            <a:r>
              <a:rPr lang="en-US" altLang="en-US" sz="2800" b="1" dirty="0">
                <a:solidFill>
                  <a:srgbClr val="FFC000"/>
                </a:solidFill>
                <a:latin typeface="Arial" panose="020B0604020202020204" pitchFamily="34" charset="0"/>
                <a:cs typeface="Arial" panose="020B0604020202020204" pitchFamily="34" charset="0"/>
                <a:sym typeface="Arial" panose="020B0604020202020204" pitchFamily="34" charset="0"/>
              </a:rPr>
              <a:t>INFRASTRUCTURE</a:t>
            </a:r>
          </a:p>
          <a:p>
            <a:r>
              <a:rPr lang="en-GB" sz="2400" i="1" dirty="0">
                <a:solidFill>
                  <a:schemeClr val="bg2"/>
                </a:solidFill>
              </a:rPr>
              <a:t>Construction of 2 buildings for HACC</a:t>
            </a:r>
            <a:r>
              <a:rPr lang="en-US" sz="2400" i="1" dirty="0">
                <a:solidFill>
                  <a:schemeClr val="bg2"/>
                </a:solidFill>
              </a:rPr>
              <a:t> </a:t>
            </a:r>
            <a:endParaRPr lang="en-US" altLang="en-US" sz="2400" i="1" dirty="0">
              <a:solidFill>
                <a:schemeClr val="bg2"/>
              </a:solidFill>
              <a:latin typeface="Arial" panose="020B0604020202020204" pitchFamily="34" charset="0"/>
              <a:cs typeface="Arial" panose="020B0604020202020204" pitchFamily="34" charset="0"/>
              <a:sym typeface="Arial" panose="020B0604020202020204" pitchFamily="34" charset="0"/>
            </a:endParaRPr>
          </a:p>
          <a:p>
            <a:endParaRPr lang="en-US" altLang="en-US" sz="2800" b="1" dirty="0">
              <a:solidFill>
                <a:srgbClr val="FFC000"/>
              </a:solidFill>
              <a:latin typeface="Arial" panose="020B0604020202020204" pitchFamily="34" charset="0"/>
              <a:cs typeface="Arial" panose="020B0604020202020204" pitchFamily="34" charset="0"/>
              <a:sym typeface="Arial" panose="020B0604020202020204" pitchFamily="34" charset="0"/>
            </a:endParaRPr>
          </a:p>
          <a:p>
            <a:r>
              <a:rPr lang="en-US" altLang="en-US" sz="2800" b="1" dirty="0">
                <a:solidFill>
                  <a:srgbClr val="FFC000"/>
                </a:solidFill>
                <a:latin typeface="Arial" panose="020B0604020202020204" pitchFamily="34" charset="0"/>
                <a:cs typeface="Arial" panose="020B0604020202020204" pitchFamily="34" charset="0"/>
                <a:sym typeface="Arial" panose="020B0604020202020204" pitchFamily="34" charset="0"/>
              </a:rPr>
              <a:t>IT</a:t>
            </a:r>
          </a:p>
          <a:p>
            <a:r>
              <a:rPr lang="en-GB" sz="2400" i="1" dirty="0">
                <a:solidFill>
                  <a:schemeClr val="bg2"/>
                </a:solidFill>
              </a:rPr>
              <a:t>IT support &amp; IT security</a:t>
            </a:r>
            <a:r>
              <a:rPr lang="en-US" sz="2400" i="1" dirty="0">
                <a:solidFill>
                  <a:schemeClr val="bg2"/>
                </a:solidFill>
              </a:rPr>
              <a:t> </a:t>
            </a:r>
            <a:endParaRPr lang="en-US" altLang="en-US" sz="2400" i="1" dirty="0">
              <a:solidFill>
                <a:schemeClr val="bg2"/>
              </a:solidFill>
              <a:latin typeface="Arial" panose="020B0604020202020204" pitchFamily="34" charset="0"/>
              <a:cs typeface="Arial" panose="020B0604020202020204" pitchFamily="34" charset="0"/>
              <a:sym typeface="Arial" panose="020B0604020202020204" pitchFamily="34" charset="0"/>
            </a:endParaRPr>
          </a:p>
          <a:p>
            <a:pPr algn="l"/>
            <a:endParaRPr lang="en-US" altLang="en-US" sz="2800" b="1" dirty="0">
              <a:solidFill>
                <a:srgbClr val="DD4A65"/>
              </a:solidFill>
              <a:latin typeface="Arial" panose="020B0604020202020204" pitchFamily="34" charset="0"/>
              <a:cs typeface="Arial" panose="020B0604020202020204" pitchFamily="34" charset="0"/>
              <a:sym typeface="Arial" panose="020B0604020202020204" pitchFamily="34" charset="0"/>
            </a:endParaRPr>
          </a:p>
          <a:p>
            <a:r>
              <a:rPr lang="en-US" altLang="en-US" sz="2800" b="1" dirty="0">
                <a:solidFill>
                  <a:srgbClr val="FFC000"/>
                </a:solidFill>
                <a:latin typeface="Arial" panose="020B0604020202020204" pitchFamily="34" charset="0"/>
                <a:cs typeface="Arial" panose="020B0604020202020204" pitchFamily="34" charset="0"/>
                <a:sym typeface="Arial" panose="020B0604020202020204" pitchFamily="34" charset="0"/>
              </a:rPr>
              <a:t>HUMAN</a:t>
            </a:r>
            <a:r>
              <a:rPr lang="en-US" altLang="en-US" sz="2800" b="1" dirty="0">
                <a:solidFill>
                  <a:srgbClr val="97B738"/>
                </a:solidFill>
                <a:latin typeface="Arial" panose="020B0604020202020204" pitchFamily="34" charset="0"/>
                <a:cs typeface="Arial" panose="020B0604020202020204" pitchFamily="34" charset="0"/>
                <a:sym typeface="Arial" panose="020B0604020202020204" pitchFamily="34" charset="0"/>
              </a:rPr>
              <a:t> </a:t>
            </a:r>
            <a:r>
              <a:rPr lang="en-US" altLang="en-US" sz="2800" b="1" dirty="0">
                <a:solidFill>
                  <a:srgbClr val="FFC000"/>
                </a:solidFill>
                <a:latin typeface="Arial" panose="020B0604020202020204" pitchFamily="34" charset="0"/>
                <a:cs typeface="Arial" panose="020B0604020202020204" pitchFamily="34" charset="0"/>
                <a:sym typeface="Arial" panose="020B0604020202020204" pitchFamily="34" charset="0"/>
              </a:rPr>
              <a:t>RESOURCES</a:t>
            </a:r>
          </a:p>
          <a:p>
            <a:r>
              <a:rPr lang="en-US" altLang="en-US" sz="2400" i="1" dirty="0">
                <a:solidFill>
                  <a:schemeClr val="bg2"/>
                </a:solidFill>
                <a:latin typeface="Arial" panose="020B0604020202020204" pitchFamily="34" charset="0"/>
                <a:cs typeface="Arial" panose="020B0604020202020204" pitchFamily="34" charset="0"/>
                <a:sym typeface="Arial" panose="020B0604020202020204" pitchFamily="34" charset="0"/>
              </a:rPr>
              <a:t>Designing transparent &amp; merit-based process</a:t>
            </a:r>
          </a:p>
          <a:p>
            <a:pPr algn="l"/>
            <a:endParaRPr lang="en-US" altLang="en-US" sz="2800" b="1" dirty="0">
              <a:solidFill>
                <a:srgbClr val="DD4A65"/>
              </a:solidFill>
              <a:latin typeface="Arial" panose="020B0604020202020204" pitchFamily="34" charset="0"/>
              <a:cs typeface="Arial" panose="020B0604020202020204" pitchFamily="34" charset="0"/>
              <a:sym typeface="Arial" panose="020B0604020202020204" pitchFamily="34" charset="0"/>
            </a:endParaRPr>
          </a:p>
          <a:p>
            <a:r>
              <a:rPr lang="en-US" altLang="en-US" sz="2800" b="1" dirty="0">
                <a:solidFill>
                  <a:srgbClr val="FFC000"/>
                </a:solidFill>
                <a:latin typeface="Arial" panose="020B0604020202020204" pitchFamily="34" charset="0"/>
                <a:cs typeface="Arial" panose="020B0604020202020204" pitchFamily="34" charset="0"/>
                <a:sym typeface="Arial" panose="020B0604020202020204" pitchFamily="34" charset="0"/>
              </a:rPr>
              <a:t>FINANCE &amp; BUDGET</a:t>
            </a:r>
          </a:p>
          <a:p>
            <a:pPr algn="l"/>
            <a:endParaRPr lang="en-US" altLang="en-US" sz="2800" b="1" dirty="0">
              <a:solidFill>
                <a:srgbClr val="DD4A65"/>
              </a:solidFill>
              <a:latin typeface="Arial" panose="020B0604020202020204" pitchFamily="34" charset="0"/>
              <a:cs typeface="Arial" panose="020B0604020202020204" pitchFamily="34" charset="0"/>
              <a:sym typeface="Arial" panose="020B0604020202020204" pitchFamily="34" charset="0"/>
            </a:endParaRPr>
          </a:p>
          <a:p>
            <a:r>
              <a:rPr lang="en-US" altLang="en-US" sz="2800" b="1" dirty="0">
                <a:solidFill>
                  <a:srgbClr val="FFC000"/>
                </a:solidFill>
                <a:latin typeface="Arial" panose="020B0604020202020204" pitchFamily="34" charset="0"/>
                <a:cs typeface="Arial" panose="020B0604020202020204" pitchFamily="34" charset="0"/>
                <a:sym typeface="Arial" panose="020B0604020202020204" pitchFamily="34" charset="0"/>
              </a:rPr>
              <a:t>CASEFLOW MANAGEMENT</a:t>
            </a:r>
          </a:p>
          <a:p>
            <a:pPr algn="l"/>
            <a:endParaRPr lang="en-US" altLang="en-US" sz="2800" b="1" dirty="0">
              <a:solidFill>
                <a:srgbClr val="DD4A65"/>
              </a:solidFill>
              <a:latin typeface="Arial" panose="020B0604020202020204" pitchFamily="34" charset="0"/>
              <a:cs typeface="Arial" panose="020B0604020202020204" pitchFamily="34" charset="0"/>
              <a:sym typeface="Arial" panose="020B0604020202020204" pitchFamily="34" charset="0"/>
            </a:endParaRPr>
          </a:p>
          <a:p>
            <a:r>
              <a:rPr lang="en-US" altLang="en-US" sz="2800" b="1" dirty="0">
                <a:solidFill>
                  <a:srgbClr val="FFC000"/>
                </a:solidFill>
                <a:latin typeface="Arial" panose="020B0604020202020204" pitchFamily="34" charset="0"/>
                <a:cs typeface="Arial" panose="020B0604020202020204" pitchFamily="34" charset="0"/>
                <a:sym typeface="Arial" panose="020B0604020202020204" pitchFamily="34" charset="0"/>
              </a:rPr>
              <a:t>COURT SECURITY</a:t>
            </a:r>
          </a:p>
          <a:p>
            <a:r>
              <a:rPr lang="en-US" altLang="en-US" sz="2400" i="1" dirty="0">
                <a:solidFill>
                  <a:schemeClr val="bg2"/>
                </a:solidFill>
                <a:latin typeface="Arial" panose="020B0604020202020204" pitchFamily="34" charset="0"/>
                <a:cs typeface="Arial" panose="020B0604020202020204" pitchFamily="34" charset="0"/>
                <a:sym typeface="Arial" panose="020B0604020202020204" pitchFamily="34" charset="0"/>
              </a:rPr>
              <a:t>Courthouse &amp; security of judges</a:t>
            </a:r>
          </a:p>
          <a:p>
            <a:pPr algn="l"/>
            <a:endParaRPr lang="en-US" altLang="en-US" sz="2800" b="1" dirty="0">
              <a:solidFill>
                <a:srgbClr val="DD4A65"/>
              </a:solidFill>
              <a:latin typeface="Arial" panose="020B0604020202020204" pitchFamily="34" charset="0"/>
              <a:cs typeface="Arial" panose="020B0604020202020204" pitchFamily="34" charset="0"/>
              <a:sym typeface="Arial" panose="020B0604020202020204" pitchFamily="34" charset="0"/>
            </a:endParaRPr>
          </a:p>
          <a:p>
            <a:r>
              <a:rPr lang="en-US" altLang="en-US" sz="2800" b="1" dirty="0">
                <a:solidFill>
                  <a:srgbClr val="FFC000"/>
                </a:solidFill>
                <a:latin typeface="Arial" panose="020B0604020202020204" pitchFamily="34" charset="0"/>
                <a:cs typeface="Arial" panose="020B0604020202020204" pitchFamily="34" charset="0"/>
                <a:sym typeface="Arial" panose="020B0604020202020204" pitchFamily="34" charset="0"/>
              </a:rPr>
              <a:t>COMMUNICATION &amp; PR</a:t>
            </a:r>
          </a:p>
        </p:txBody>
      </p:sp>
      <p:pic>
        <p:nvPicPr>
          <p:cNvPr id="1032" name="Picture 8" descr="Related image">
            <a:extLst>
              <a:ext uri="{FF2B5EF4-FFF2-40B4-BE49-F238E27FC236}">
                <a16:creationId xmlns:a16="http://schemas.microsoft.com/office/drawing/2014/main" id="{3ECE0AB4-DDFE-4921-8BB7-3F567938C8C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86011" y="2842570"/>
            <a:ext cx="769442" cy="769442"/>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Image result for HUMAN RESOURCES">
            <a:extLst>
              <a:ext uri="{FF2B5EF4-FFF2-40B4-BE49-F238E27FC236}">
                <a16:creationId xmlns:a16="http://schemas.microsoft.com/office/drawing/2014/main" id="{5AF75EA5-6C12-47BA-AC37-49BE9B9B7E2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286011" y="5259552"/>
            <a:ext cx="769442" cy="769442"/>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Related image">
            <a:extLst>
              <a:ext uri="{FF2B5EF4-FFF2-40B4-BE49-F238E27FC236}">
                <a16:creationId xmlns:a16="http://schemas.microsoft.com/office/drawing/2014/main" id="{824AFF23-62E5-4BF1-B7DF-CBEA59CFDC0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286010" y="6290267"/>
            <a:ext cx="769443" cy="769443"/>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Image result for CASEFLOW MANAGEMENT">
            <a:extLst>
              <a:ext uri="{FF2B5EF4-FFF2-40B4-BE49-F238E27FC236}">
                <a16:creationId xmlns:a16="http://schemas.microsoft.com/office/drawing/2014/main" id="{C7E11CD2-C40A-46FA-BA3D-C19AEE33A0A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286009" y="7278430"/>
            <a:ext cx="769444" cy="769444"/>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4" descr="Related image">
            <a:extLst>
              <a:ext uri="{FF2B5EF4-FFF2-40B4-BE49-F238E27FC236}">
                <a16:creationId xmlns:a16="http://schemas.microsoft.com/office/drawing/2014/main" id="{637F346E-9296-4305-82D0-07ABF67DB820}"/>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286011" y="8262394"/>
            <a:ext cx="769442" cy="769442"/>
          </a:xfrm>
          <a:prstGeom prst="rect">
            <a:avLst/>
          </a:prstGeom>
          <a:noFill/>
          <a:extLst>
            <a:ext uri="{909E8E84-426E-40DD-AFC4-6F175D3DCCD1}">
              <a14:hiddenFill xmlns:a14="http://schemas.microsoft.com/office/drawing/2010/main">
                <a:solidFill>
                  <a:srgbClr val="FFFFFF"/>
                </a:solidFill>
              </a14:hiddenFill>
            </a:ext>
          </a:extLst>
        </p:spPr>
      </p:pic>
      <p:pic>
        <p:nvPicPr>
          <p:cNvPr id="1050" name="Picture 26" descr="Image result for COMMUNICATION &amp; PR">
            <a:extLst>
              <a:ext uri="{FF2B5EF4-FFF2-40B4-BE49-F238E27FC236}">
                <a16:creationId xmlns:a16="http://schemas.microsoft.com/office/drawing/2014/main" id="{AA40F575-70F6-4D2B-AEAD-CCFC51BCEC43}"/>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286009" y="9246356"/>
            <a:ext cx="769444" cy="769444"/>
          </a:xfrm>
          <a:prstGeom prst="rect">
            <a:avLst/>
          </a:prstGeom>
          <a:noFill/>
          <a:extLst>
            <a:ext uri="{909E8E84-426E-40DD-AFC4-6F175D3DCCD1}">
              <a14:hiddenFill xmlns:a14="http://schemas.microsoft.com/office/drawing/2010/main">
                <a:solidFill>
                  <a:srgbClr val="FFFFFF"/>
                </a:solidFill>
              </a14:hiddenFill>
            </a:ext>
          </a:extLst>
        </p:spPr>
      </p:pic>
      <p:pic>
        <p:nvPicPr>
          <p:cNvPr id="1052" name="Picture 28" descr="Image result for IT support &amp; IT security">
            <a:extLst>
              <a:ext uri="{FF2B5EF4-FFF2-40B4-BE49-F238E27FC236}">
                <a16:creationId xmlns:a16="http://schemas.microsoft.com/office/drawing/2014/main" id="{78B0C14C-C6AC-4875-810C-B12FF6AB6183}"/>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144000" y="3865030"/>
            <a:ext cx="1053461" cy="1053461"/>
          </a:xfrm>
          <a:prstGeom prst="rect">
            <a:avLst/>
          </a:prstGeom>
          <a:noFill/>
          <a:extLst>
            <a:ext uri="{909E8E84-426E-40DD-AFC4-6F175D3DCCD1}">
              <a14:hiddenFill xmlns:a14="http://schemas.microsoft.com/office/drawing/2010/main">
                <a:solidFill>
                  <a:srgbClr val="FFFFFF"/>
                </a:solidFill>
              </a14:hiddenFill>
            </a:ext>
          </a:extLst>
        </p:spPr>
      </p:pic>
      <p:pic>
        <p:nvPicPr>
          <p:cNvPr id="1054" name="Picture 30" descr="Related image">
            <a:extLst>
              <a:ext uri="{FF2B5EF4-FFF2-40B4-BE49-F238E27FC236}">
                <a16:creationId xmlns:a16="http://schemas.microsoft.com/office/drawing/2014/main" id="{7CDAD590-82FA-4081-8DDA-B7F9FEFB729E}"/>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844587" y="3499442"/>
            <a:ext cx="2790825" cy="2790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266176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500">
        <p14:flip dir="l"/>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Shape 231"/>
        <p:cNvGrpSpPr/>
        <p:nvPr/>
      </p:nvGrpSpPr>
      <p:grpSpPr>
        <a:xfrm>
          <a:off x="0" y="0"/>
          <a:ext cx="0" cy="0"/>
          <a:chOff x="0" y="0"/>
          <a:chExt cx="0" cy="0"/>
        </a:xfrm>
      </p:grpSpPr>
      <p:sp>
        <p:nvSpPr>
          <p:cNvPr id="12" name="Google Shape;244;p48">
            <a:extLst>
              <a:ext uri="{FF2B5EF4-FFF2-40B4-BE49-F238E27FC236}">
                <a16:creationId xmlns:a16="http://schemas.microsoft.com/office/drawing/2014/main" id="{41976FA8-2E00-4968-8F8D-AC6F768A2A5B}"/>
              </a:ext>
            </a:extLst>
          </p:cNvPr>
          <p:cNvSpPr txBox="1">
            <a:spLocks/>
          </p:cNvSpPr>
          <p:nvPr/>
        </p:nvSpPr>
        <p:spPr>
          <a:xfrm>
            <a:off x="0" y="0"/>
            <a:ext cx="18288000" cy="2378233"/>
          </a:xfrm>
          <a:prstGeom prst="rect">
            <a:avLst/>
          </a:prstGeom>
          <a:noFill/>
          <a:ln>
            <a:noFill/>
          </a:ln>
        </p:spPr>
        <p:txBody>
          <a:bodyPr spcFirstLastPara="1" vert="horz" wrap="square" lIns="91425" tIns="45700" rIns="91425" bIns="45700" rtlCol="0" anchor="ctr" anchorCtr="0">
            <a:noAutofit/>
          </a:bodyPr>
          <a:lstStyle>
            <a:defPPr marR="0" lvl="0" algn="l" rtl="0">
              <a:lnSpc>
                <a:spcPct val="100000"/>
              </a:lnSpc>
              <a:spcBef>
                <a:spcPts val="0"/>
              </a:spcBef>
              <a:spcAft>
                <a:spcPts val="0"/>
              </a:spcAft>
            </a:defPPr>
            <a:lvl1pPr algn="ctr" defTabSz="1828800" eaLnBrk="1" latinLnBrk="0" hangingPunct="1">
              <a:lnSpc>
                <a:spcPct val="90000"/>
              </a:lnSpc>
              <a:buClr>
                <a:schemeClr val="dk1"/>
              </a:buClr>
              <a:buSzPts val="4500"/>
              <a:buFont typeface="Roboto"/>
              <a:buNone/>
              <a:defRPr sz="4000" b="1" kern="1200">
                <a:solidFill>
                  <a:schemeClr val="tx1"/>
                </a:solidFill>
                <a:latin typeface="Roboto"/>
                <a:ea typeface="Roboto"/>
                <a:cs typeface="Roboto"/>
                <a:sym typeface="Roboto"/>
              </a:defRPr>
            </a:lvl1pPr>
            <a:lvl2pPr>
              <a:buSzPts val="1400"/>
              <a:buNone/>
              <a:defRPr sz="1800"/>
            </a:lvl2pPr>
            <a:lvl3pPr>
              <a:buSzPts val="1400"/>
              <a:buNone/>
              <a:defRPr sz="1800"/>
            </a:lvl3pPr>
            <a:lvl4pPr>
              <a:buSzPts val="1400"/>
              <a:buNone/>
              <a:defRPr sz="1800"/>
            </a:lvl4pPr>
            <a:lvl5pPr>
              <a:buSzPts val="1400"/>
              <a:buNone/>
              <a:defRPr sz="1800"/>
            </a:lvl5pPr>
            <a:lvl6pPr>
              <a:buSzPts val="1400"/>
              <a:buNone/>
              <a:defRPr sz="1800"/>
            </a:lvl6pPr>
            <a:lvl7pPr>
              <a:buSzPts val="1400"/>
              <a:buNone/>
              <a:defRPr sz="1800"/>
            </a:lvl7pPr>
            <a:lvl8pPr>
              <a:buSzPts val="1400"/>
              <a:buNone/>
              <a:defRPr sz="1800"/>
            </a:lvl8pPr>
            <a:lvl9pPr>
              <a:buSzPts val="1400"/>
              <a:buNone/>
              <a:defRPr sz="1800"/>
            </a:lvl9pPr>
          </a:lstStyle>
          <a:p>
            <a:pPr>
              <a:spcAft>
                <a:spcPts val="1200"/>
              </a:spcAft>
            </a:pPr>
            <a:r>
              <a:rPr lang="en-US" dirty="0"/>
              <a:t>Roadmap General Overview</a:t>
            </a:r>
          </a:p>
          <a:p>
            <a:pPr>
              <a:spcAft>
                <a:spcPts val="1200"/>
              </a:spcAft>
            </a:pPr>
            <a:r>
              <a:rPr lang="en-US" sz="4400" dirty="0">
                <a:solidFill>
                  <a:srgbClr val="00B0F0"/>
                </a:solidFill>
                <a:latin typeface="Roboto Condensed"/>
                <a:cs typeface="Arial"/>
              </a:rPr>
              <a:t>Structure</a:t>
            </a:r>
            <a:endParaRPr lang="en-US" sz="4400" dirty="0">
              <a:solidFill>
                <a:srgbClr val="00B0F0"/>
              </a:solidFill>
              <a:latin typeface="Roboto Condensed"/>
              <a:cs typeface="Arial"/>
              <a:sym typeface="Arial"/>
            </a:endParaRPr>
          </a:p>
        </p:txBody>
      </p:sp>
      <p:graphicFrame>
        <p:nvGraphicFramePr>
          <p:cNvPr id="4" name="Diagram 3">
            <a:extLst>
              <a:ext uri="{FF2B5EF4-FFF2-40B4-BE49-F238E27FC236}">
                <a16:creationId xmlns:a16="http://schemas.microsoft.com/office/drawing/2014/main" id="{60A1C1F4-77EA-4B59-BC78-F7C5D447A593}"/>
              </a:ext>
            </a:extLst>
          </p:cNvPr>
          <p:cNvGraphicFramePr/>
          <p:nvPr>
            <p:extLst>
              <p:ext uri="{D42A27DB-BD31-4B8C-83A1-F6EECF244321}">
                <p14:modId xmlns:p14="http://schemas.microsoft.com/office/powerpoint/2010/main" val="1999674012"/>
              </p:ext>
            </p:extLst>
          </p:nvPr>
        </p:nvGraphicFramePr>
        <p:xfrm>
          <a:off x="1887938" y="1966604"/>
          <a:ext cx="14762329" cy="8128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24" name="TextBox 23">
            <a:extLst>
              <a:ext uri="{FF2B5EF4-FFF2-40B4-BE49-F238E27FC236}">
                <a16:creationId xmlns:a16="http://schemas.microsoft.com/office/drawing/2014/main" id="{1568A834-B53A-49EA-93CE-E15F1C2E4250}"/>
              </a:ext>
            </a:extLst>
          </p:cNvPr>
          <p:cNvSpPr txBox="1"/>
          <p:nvPr/>
        </p:nvSpPr>
        <p:spPr>
          <a:xfrm>
            <a:off x="1637733" y="2816288"/>
            <a:ext cx="5882183" cy="646331"/>
          </a:xfrm>
          <a:prstGeom prst="rect">
            <a:avLst/>
          </a:prstGeom>
          <a:noFill/>
        </p:spPr>
        <p:txBody>
          <a:bodyPr wrap="square" rtlCol="0">
            <a:spAutoFit/>
          </a:bodyPr>
          <a:lstStyle/>
          <a:p>
            <a:pPr algn="ctr"/>
            <a:r>
              <a:rPr lang="en-IN" sz="3600" b="1" dirty="0">
                <a:solidFill>
                  <a:schemeClr val="accent1"/>
                </a:solidFill>
                <a:latin typeface="Arial" panose="020B0604020202020204" pitchFamily="34" charset="0"/>
                <a:cs typeface="Arial" panose="020B0604020202020204" pitchFamily="34" charset="0"/>
              </a:rPr>
              <a:t>Steps to be implemented</a:t>
            </a:r>
          </a:p>
        </p:txBody>
      </p:sp>
    </p:spTree>
    <p:extLst>
      <p:ext uri="{BB962C8B-B14F-4D97-AF65-F5344CB8AC3E}">
        <p14:creationId xmlns:p14="http://schemas.microsoft.com/office/powerpoint/2010/main" val="147906868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500">
        <p14:flip dir="l"/>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Shape 231"/>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0E01190B-B8F6-4712-AF9D-364755E513EE}"/>
              </a:ext>
            </a:extLst>
          </p:cNvPr>
          <p:cNvGraphicFramePr/>
          <p:nvPr>
            <p:extLst>
              <p:ext uri="{D42A27DB-BD31-4B8C-83A1-F6EECF244321}">
                <p14:modId xmlns:p14="http://schemas.microsoft.com/office/powerpoint/2010/main" val="3909368341"/>
              </p:ext>
            </p:extLst>
          </p:nvPr>
        </p:nvGraphicFramePr>
        <p:xfrm>
          <a:off x="1146412" y="254850"/>
          <a:ext cx="15421969" cy="671915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2" name="Google Shape;244;p48">
            <a:extLst>
              <a:ext uri="{FF2B5EF4-FFF2-40B4-BE49-F238E27FC236}">
                <a16:creationId xmlns:a16="http://schemas.microsoft.com/office/drawing/2014/main" id="{41976FA8-2E00-4968-8F8D-AC6F768A2A5B}"/>
              </a:ext>
            </a:extLst>
          </p:cNvPr>
          <p:cNvSpPr txBox="1">
            <a:spLocks/>
          </p:cNvSpPr>
          <p:nvPr/>
        </p:nvSpPr>
        <p:spPr>
          <a:xfrm>
            <a:off x="0" y="-1"/>
            <a:ext cx="18288000" cy="2378233"/>
          </a:xfrm>
          <a:prstGeom prst="rect">
            <a:avLst/>
          </a:prstGeom>
          <a:noFill/>
          <a:ln>
            <a:noFill/>
          </a:ln>
        </p:spPr>
        <p:txBody>
          <a:bodyPr spcFirstLastPara="1" vert="horz" wrap="square" lIns="91425" tIns="45700" rIns="91425" bIns="45700" rtlCol="0" anchor="ctr" anchorCtr="0">
            <a:noAutofit/>
          </a:bodyPr>
          <a:lstStyle>
            <a:defPPr marR="0" lvl="0" algn="l" rtl="0">
              <a:lnSpc>
                <a:spcPct val="100000"/>
              </a:lnSpc>
              <a:spcBef>
                <a:spcPts val="0"/>
              </a:spcBef>
              <a:spcAft>
                <a:spcPts val="0"/>
              </a:spcAft>
            </a:defPPr>
            <a:lvl1pPr algn="ctr" defTabSz="1828800" eaLnBrk="1" latinLnBrk="0" hangingPunct="1">
              <a:lnSpc>
                <a:spcPct val="90000"/>
              </a:lnSpc>
              <a:buClr>
                <a:schemeClr val="dk1"/>
              </a:buClr>
              <a:buSzPts val="4500"/>
              <a:buFont typeface="Roboto"/>
              <a:buNone/>
              <a:defRPr sz="4000" b="1" kern="1200">
                <a:solidFill>
                  <a:schemeClr val="tx1"/>
                </a:solidFill>
                <a:latin typeface="Roboto"/>
                <a:ea typeface="Roboto"/>
                <a:cs typeface="Roboto"/>
                <a:sym typeface="Roboto"/>
              </a:defRPr>
            </a:lvl1pPr>
            <a:lvl2pPr>
              <a:buSzPts val="1400"/>
              <a:buNone/>
              <a:defRPr sz="1800"/>
            </a:lvl2pPr>
            <a:lvl3pPr>
              <a:buSzPts val="1400"/>
              <a:buNone/>
              <a:defRPr sz="1800"/>
            </a:lvl3pPr>
            <a:lvl4pPr>
              <a:buSzPts val="1400"/>
              <a:buNone/>
              <a:defRPr sz="1800"/>
            </a:lvl4pPr>
            <a:lvl5pPr>
              <a:buSzPts val="1400"/>
              <a:buNone/>
              <a:defRPr sz="1800"/>
            </a:lvl5pPr>
            <a:lvl6pPr>
              <a:buSzPts val="1400"/>
              <a:buNone/>
              <a:defRPr sz="1800"/>
            </a:lvl6pPr>
            <a:lvl7pPr>
              <a:buSzPts val="1400"/>
              <a:buNone/>
              <a:defRPr sz="1800"/>
            </a:lvl7pPr>
            <a:lvl8pPr>
              <a:buSzPts val="1400"/>
              <a:buNone/>
              <a:defRPr sz="1800"/>
            </a:lvl8pPr>
            <a:lvl9pPr>
              <a:buSzPts val="1400"/>
              <a:buNone/>
              <a:defRPr sz="1800"/>
            </a:lvl9pPr>
          </a:lstStyle>
          <a:p>
            <a:pPr>
              <a:spcAft>
                <a:spcPts val="1200"/>
              </a:spcAft>
            </a:pPr>
            <a:r>
              <a:rPr lang="en-US" dirty="0"/>
              <a:t>Roadmap General Overview</a:t>
            </a:r>
          </a:p>
          <a:p>
            <a:pPr>
              <a:spcAft>
                <a:spcPts val="1200"/>
              </a:spcAft>
            </a:pPr>
            <a:r>
              <a:rPr lang="en-US" sz="4400" dirty="0">
                <a:solidFill>
                  <a:srgbClr val="00B0F0"/>
                </a:solidFill>
                <a:latin typeface="Roboto Condensed"/>
                <a:cs typeface="Arial"/>
                <a:sym typeface="Arial"/>
              </a:rPr>
              <a:t>Phases</a:t>
            </a:r>
          </a:p>
        </p:txBody>
      </p:sp>
      <p:sp>
        <p:nvSpPr>
          <p:cNvPr id="13" name="Google Shape;257;p48">
            <a:extLst>
              <a:ext uri="{FF2B5EF4-FFF2-40B4-BE49-F238E27FC236}">
                <a16:creationId xmlns:a16="http://schemas.microsoft.com/office/drawing/2014/main" id="{914976FC-69C4-4A43-B4CE-711D1A7E6571}"/>
              </a:ext>
            </a:extLst>
          </p:cNvPr>
          <p:cNvSpPr txBox="1"/>
          <p:nvPr/>
        </p:nvSpPr>
        <p:spPr>
          <a:xfrm>
            <a:off x="1854102" y="5258019"/>
            <a:ext cx="2972399" cy="762513"/>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200" dirty="0">
                <a:solidFill>
                  <a:srgbClr val="00B050"/>
                </a:solidFill>
                <a:latin typeface="Roboto Condensed"/>
                <a:ea typeface="Roboto Condensed"/>
                <a:cs typeface="Roboto Condensed"/>
                <a:sym typeface="Roboto Condensed"/>
              </a:rPr>
              <a:t>November-December 2018</a:t>
            </a:r>
            <a:endParaRPr sz="2200" dirty="0">
              <a:solidFill>
                <a:srgbClr val="00B050"/>
              </a:solidFill>
              <a:latin typeface="Roboto Condensed"/>
              <a:ea typeface="Roboto Condensed"/>
              <a:cs typeface="Roboto Condensed"/>
              <a:sym typeface="Roboto Condensed"/>
            </a:endParaRPr>
          </a:p>
        </p:txBody>
      </p:sp>
      <p:sp>
        <p:nvSpPr>
          <p:cNvPr id="14" name="Google Shape;256;p48">
            <a:extLst>
              <a:ext uri="{FF2B5EF4-FFF2-40B4-BE49-F238E27FC236}">
                <a16:creationId xmlns:a16="http://schemas.microsoft.com/office/drawing/2014/main" id="{D4C3005A-8B09-422F-B82A-2B8E7A9124D5}"/>
              </a:ext>
            </a:extLst>
          </p:cNvPr>
          <p:cNvSpPr txBox="1"/>
          <p:nvPr/>
        </p:nvSpPr>
        <p:spPr>
          <a:xfrm>
            <a:off x="1854102" y="6175254"/>
            <a:ext cx="2972399" cy="2845914"/>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600"/>
              </a:spcAft>
              <a:buClr>
                <a:srgbClr val="000000"/>
              </a:buClr>
              <a:buSzPts val="1100"/>
              <a:buFont typeface="Wingdings" panose="05000000000000000000" pitchFamily="2" charset="2"/>
              <a:buChar char="Ø"/>
            </a:pPr>
            <a:r>
              <a:rPr lang="en-US" sz="2000" dirty="0">
                <a:solidFill>
                  <a:schemeClr val="dk2"/>
                </a:solidFill>
                <a:latin typeface="Roboto"/>
                <a:ea typeface="Roboto"/>
                <a:cs typeface="Roboto"/>
                <a:sym typeface="Roboto"/>
              </a:rPr>
              <a:t>Infrastructure</a:t>
            </a:r>
            <a:endParaRPr sz="2000" dirty="0">
              <a:solidFill>
                <a:schemeClr val="dk2"/>
              </a:solidFill>
              <a:latin typeface="Roboto"/>
              <a:ea typeface="Roboto"/>
              <a:cs typeface="Roboto"/>
              <a:sym typeface="Roboto"/>
            </a:endParaRPr>
          </a:p>
          <a:p>
            <a:pPr marL="342900" marR="0" lvl="0" indent="-342900" algn="l" rtl="0">
              <a:spcBef>
                <a:spcPts val="0"/>
              </a:spcBef>
              <a:spcAft>
                <a:spcPts val="600"/>
              </a:spcAft>
              <a:buClr>
                <a:srgbClr val="000000"/>
              </a:buClr>
              <a:buSzPts val="1100"/>
              <a:buFont typeface="Wingdings" panose="05000000000000000000" pitchFamily="2" charset="2"/>
              <a:buChar char="Ø"/>
            </a:pPr>
            <a:r>
              <a:rPr lang="en-US" sz="2000" dirty="0">
                <a:solidFill>
                  <a:schemeClr val="dk2"/>
                </a:solidFill>
                <a:latin typeface="Roboto"/>
                <a:ea typeface="Roboto"/>
                <a:cs typeface="Roboto"/>
                <a:sym typeface="Roboto"/>
              </a:rPr>
              <a:t>Human Resources</a:t>
            </a:r>
            <a:endParaRPr sz="2000" dirty="0">
              <a:solidFill>
                <a:schemeClr val="dk2"/>
              </a:solidFill>
              <a:latin typeface="Roboto"/>
              <a:ea typeface="Roboto"/>
              <a:cs typeface="Roboto"/>
              <a:sym typeface="Roboto"/>
            </a:endParaRPr>
          </a:p>
          <a:p>
            <a:pPr marL="342900" marR="0" lvl="0" indent="-342900" algn="l" rtl="0">
              <a:spcBef>
                <a:spcPts val="0"/>
              </a:spcBef>
              <a:spcAft>
                <a:spcPts val="600"/>
              </a:spcAft>
              <a:buClr>
                <a:srgbClr val="000000"/>
              </a:buClr>
              <a:buSzPts val="1100"/>
              <a:buFont typeface="Wingdings" panose="05000000000000000000" pitchFamily="2" charset="2"/>
              <a:buChar char="Ø"/>
            </a:pPr>
            <a:r>
              <a:rPr lang="en-US" sz="2000" dirty="0">
                <a:solidFill>
                  <a:schemeClr val="dk2"/>
                </a:solidFill>
                <a:latin typeface="Roboto"/>
                <a:ea typeface="Roboto"/>
                <a:cs typeface="Roboto"/>
                <a:sym typeface="Roboto"/>
              </a:rPr>
              <a:t>Finances and Budgeting</a:t>
            </a:r>
            <a:endParaRPr sz="2000" dirty="0">
              <a:solidFill>
                <a:schemeClr val="dk2"/>
              </a:solidFill>
              <a:latin typeface="Roboto"/>
              <a:ea typeface="Roboto"/>
              <a:cs typeface="Roboto"/>
              <a:sym typeface="Roboto"/>
            </a:endParaRPr>
          </a:p>
          <a:p>
            <a:pPr marL="342900" marR="0" lvl="0" indent="-342900" algn="l" rtl="0">
              <a:spcBef>
                <a:spcPts val="0"/>
              </a:spcBef>
              <a:spcAft>
                <a:spcPts val="600"/>
              </a:spcAft>
              <a:buClr>
                <a:srgbClr val="000000"/>
              </a:buClr>
              <a:buSzPts val="1100"/>
              <a:buFont typeface="Wingdings" panose="05000000000000000000" pitchFamily="2" charset="2"/>
              <a:buChar char="Ø"/>
            </a:pPr>
            <a:endParaRPr sz="2000" dirty="0">
              <a:solidFill>
                <a:schemeClr val="dk2"/>
              </a:solidFill>
              <a:latin typeface="Roboto"/>
              <a:ea typeface="Roboto"/>
              <a:cs typeface="Roboto"/>
              <a:sym typeface="Roboto"/>
            </a:endParaRPr>
          </a:p>
          <a:p>
            <a:pPr marL="342900" marR="0" lvl="0" indent="-342900" algn="l" rtl="0">
              <a:spcBef>
                <a:spcPts val="0"/>
              </a:spcBef>
              <a:spcAft>
                <a:spcPts val="600"/>
              </a:spcAft>
              <a:buFont typeface="Wingdings" panose="05000000000000000000" pitchFamily="2" charset="2"/>
              <a:buChar char="Ø"/>
            </a:pPr>
            <a:endParaRPr sz="2000" dirty="0">
              <a:solidFill>
                <a:schemeClr val="dk2"/>
              </a:solidFill>
              <a:latin typeface="Roboto"/>
              <a:ea typeface="Roboto"/>
              <a:cs typeface="Roboto"/>
              <a:sym typeface="Roboto"/>
            </a:endParaRPr>
          </a:p>
        </p:txBody>
      </p:sp>
      <p:sp>
        <p:nvSpPr>
          <p:cNvPr id="16" name="Google Shape;278;p48">
            <a:extLst>
              <a:ext uri="{FF2B5EF4-FFF2-40B4-BE49-F238E27FC236}">
                <a16:creationId xmlns:a16="http://schemas.microsoft.com/office/drawing/2014/main" id="{24D48661-1298-4A3E-8FBF-557C23D473AD}"/>
              </a:ext>
            </a:extLst>
          </p:cNvPr>
          <p:cNvSpPr txBox="1"/>
          <p:nvPr/>
        </p:nvSpPr>
        <p:spPr>
          <a:xfrm>
            <a:off x="4826501" y="6175250"/>
            <a:ext cx="2972399" cy="2845916"/>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342900" indent="-342900">
              <a:buSzPts val="1100"/>
              <a:buFont typeface="Wingdings" panose="05000000000000000000" pitchFamily="2" charset="2"/>
              <a:buChar char="Ø"/>
              <a:defRPr sz="2000">
                <a:solidFill>
                  <a:schemeClr val="dk2"/>
                </a:solidFill>
                <a:latin typeface="Roboto"/>
                <a:ea typeface="Roboto"/>
                <a:cs typeface="Roboto"/>
              </a:defRPr>
            </a:lvl1pPr>
          </a:lstStyle>
          <a:p>
            <a:pPr>
              <a:spcAft>
                <a:spcPts val="600"/>
              </a:spcAft>
            </a:pPr>
            <a:r>
              <a:rPr lang="en-US" dirty="0">
                <a:sym typeface="Roboto"/>
              </a:rPr>
              <a:t>Infrastructure</a:t>
            </a:r>
            <a:endParaRPr dirty="0">
              <a:sym typeface="Roboto"/>
            </a:endParaRPr>
          </a:p>
          <a:p>
            <a:pPr>
              <a:spcAft>
                <a:spcPts val="600"/>
              </a:spcAft>
            </a:pPr>
            <a:r>
              <a:rPr lang="en-US" dirty="0">
                <a:sym typeface="Roboto"/>
              </a:rPr>
              <a:t>Human Resources</a:t>
            </a:r>
            <a:endParaRPr dirty="0">
              <a:sym typeface="Roboto"/>
            </a:endParaRPr>
          </a:p>
          <a:p>
            <a:pPr>
              <a:spcAft>
                <a:spcPts val="600"/>
              </a:spcAft>
            </a:pPr>
            <a:r>
              <a:rPr lang="en-US" dirty="0">
                <a:sym typeface="Roboto"/>
              </a:rPr>
              <a:t>Furniture/Equipment Infrastructure</a:t>
            </a:r>
            <a:endParaRPr dirty="0">
              <a:sym typeface="Roboto"/>
            </a:endParaRPr>
          </a:p>
          <a:p>
            <a:pPr>
              <a:spcAft>
                <a:spcPts val="600"/>
              </a:spcAft>
            </a:pPr>
            <a:r>
              <a:rPr lang="en-US" dirty="0">
                <a:sym typeface="Roboto"/>
              </a:rPr>
              <a:t>IT </a:t>
            </a:r>
            <a:endParaRPr dirty="0">
              <a:sym typeface="Roboto"/>
            </a:endParaRPr>
          </a:p>
          <a:p>
            <a:pPr>
              <a:spcAft>
                <a:spcPts val="600"/>
              </a:spcAft>
            </a:pPr>
            <a:r>
              <a:rPr lang="en-US" dirty="0">
                <a:sym typeface="Roboto"/>
              </a:rPr>
              <a:t>Information Security</a:t>
            </a:r>
            <a:endParaRPr dirty="0">
              <a:sym typeface="Roboto"/>
            </a:endParaRPr>
          </a:p>
          <a:p>
            <a:pPr>
              <a:spcAft>
                <a:spcPts val="600"/>
              </a:spcAft>
            </a:pPr>
            <a:r>
              <a:rPr lang="en-US" dirty="0">
                <a:sym typeface="Roboto"/>
              </a:rPr>
              <a:t>Court Security</a:t>
            </a:r>
            <a:endParaRPr dirty="0">
              <a:sym typeface="Roboto"/>
            </a:endParaRPr>
          </a:p>
          <a:p>
            <a:pPr>
              <a:spcAft>
                <a:spcPts val="600"/>
              </a:spcAft>
            </a:pPr>
            <a:endParaRPr dirty="0">
              <a:sym typeface="Roboto"/>
            </a:endParaRPr>
          </a:p>
          <a:p>
            <a:pPr>
              <a:spcAft>
                <a:spcPts val="600"/>
              </a:spcAft>
            </a:pPr>
            <a:endParaRPr dirty="0">
              <a:sym typeface="Roboto"/>
            </a:endParaRPr>
          </a:p>
          <a:p>
            <a:pPr>
              <a:spcAft>
                <a:spcPts val="600"/>
              </a:spcAft>
            </a:pPr>
            <a:endParaRPr dirty="0">
              <a:sym typeface="Roboto"/>
            </a:endParaRPr>
          </a:p>
        </p:txBody>
      </p:sp>
      <p:sp>
        <p:nvSpPr>
          <p:cNvPr id="17" name="Google Shape;257;p48">
            <a:extLst>
              <a:ext uri="{FF2B5EF4-FFF2-40B4-BE49-F238E27FC236}">
                <a16:creationId xmlns:a16="http://schemas.microsoft.com/office/drawing/2014/main" id="{23874CF0-3582-490A-A0FB-DE5B8312AA3A}"/>
              </a:ext>
            </a:extLst>
          </p:cNvPr>
          <p:cNvSpPr txBox="1"/>
          <p:nvPr/>
        </p:nvSpPr>
        <p:spPr>
          <a:xfrm>
            <a:off x="4826500" y="5258020"/>
            <a:ext cx="2972399" cy="762512"/>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200" dirty="0">
                <a:solidFill>
                  <a:srgbClr val="00B050"/>
                </a:solidFill>
                <a:latin typeface="Roboto Condensed"/>
                <a:ea typeface="Roboto Condensed"/>
                <a:cs typeface="Roboto Condensed"/>
                <a:sym typeface="Roboto Condensed"/>
              </a:rPr>
              <a:t>November-December 2018</a:t>
            </a:r>
            <a:endParaRPr sz="2200" dirty="0">
              <a:solidFill>
                <a:srgbClr val="00B050"/>
              </a:solidFill>
              <a:latin typeface="Roboto Condensed"/>
              <a:ea typeface="Roboto Condensed"/>
              <a:cs typeface="Roboto Condensed"/>
              <a:sym typeface="Roboto Condensed"/>
            </a:endParaRPr>
          </a:p>
        </p:txBody>
      </p:sp>
      <p:sp>
        <p:nvSpPr>
          <p:cNvPr id="18" name="Google Shape;260;p48">
            <a:extLst>
              <a:ext uri="{FF2B5EF4-FFF2-40B4-BE49-F238E27FC236}">
                <a16:creationId xmlns:a16="http://schemas.microsoft.com/office/drawing/2014/main" id="{2580959B-6E1E-4EA8-A7E2-7E4E4764065D}"/>
              </a:ext>
            </a:extLst>
          </p:cNvPr>
          <p:cNvSpPr txBox="1"/>
          <p:nvPr/>
        </p:nvSpPr>
        <p:spPr>
          <a:xfrm>
            <a:off x="7798900" y="6175248"/>
            <a:ext cx="2972399" cy="2845916"/>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RPr/>
            </a:defPPr>
            <a:lvl1pPr marL="342900" indent="-342900">
              <a:spcAft>
                <a:spcPts val="600"/>
              </a:spcAft>
              <a:buSzPts val="1100"/>
              <a:buFont typeface="Wingdings" panose="05000000000000000000" pitchFamily="2" charset="2"/>
              <a:buChar char="Ø"/>
              <a:defRPr sz="2000">
                <a:solidFill>
                  <a:schemeClr val="dk2"/>
                </a:solidFill>
                <a:latin typeface="Roboto"/>
                <a:ea typeface="Roboto"/>
                <a:cs typeface="Roboto"/>
              </a:defRPr>
            </a:lvl1pPr>
          </a:lstStyle>
          <a:p>
            <a:r>
              <a:rPr lang="en-US" dirty="0">
                <a:sym typeface="Roboto"/>
              </a:rPr>
              <a:t>Infrastructure</a:t>
            </a:r>
          </a:p>
          <a:p>
            <a:r>
              <a:rPr lang="en-US" dirty="0">
                <a:sym typeface="Roboto"/>
              </a:rPr>
              <a:t>Human Resources</a:t>
            </a:r>
          </a:p>
          <a:p>
            <a:r>
              <a:rPr lang="en-US" dirty="0">
                <a:sym typeface="Roboto"/>
              </a:rPr>
              <a:t>Furniture/Equipment Infrastructure</a:t>
            </a:r>
          </a:p>
          <a:p>
            <a:r>
              <a:rPr lang="en-US" dirty="0">
                <a:sym typeface="Roboto"/>
              </a:rPr>
              <a:t>IT </a:t>
            </a:r>
          </a:p>
          <a:p>
            <a:r>
              <a:rPr lang="en-US" dirty="0">
                <a:sym typeface="Roboto"/>
              </a:rPr>
              <a:t>Information Security</a:t>
            </a:r>
          </a:p>
          <a:p>
            <a:r>
              <a:rPr lang="en-US" dirty="0">
                <a:sym typeface="Roboto"/>
              </a:rPr>
              <a:t>Court Security</a:t>
            </a:r>
          </a:p>
          <a:p>
            <a:endParaRPr dirty="0">
              <a:sym typeface="Roboto"/>
            </a:endParaRPr>
          </a:p>
        </p:txBody>
      </p:sp>
      <p:sp>
        <p:nvSpPr>
          <p:cNvPr id="19" name="Google Shape;257;p48">
            <a:extLst>
              <a:ext uri="{FF2B5EF4-FFF2-40B4-BE49-F238E27FC236}">
                <a16:creationId xmlns:a16="http://schemas.microsoft.com/office/drawing/2014/main" id="{67123110-8DE4-4AF1-8FAA-E4F7684796A0}"/>
              </a:ext>
            </a:extLst>
          </p:cNvPr>
          <p:cNvSpPr txBox="1"/>
          <p:nvPr/>
        </p:nvSpPr>
        <p:spPr>
          <a:xfrm>
            <a:off x="7798898" y="5258020"/>
            <a:ext cx="2972399" cy="762512"/>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200" dirty="0">
                <a:solidFill>
                  <a:srgbClr val="00B050"/>
                </a:solidFill>
                <a:latin typeface="Roboto Condensed"/>
                <a:ea typeface="Roboto Condensed"/>
                <a:cs typeface="Roboto Condensed"/>
                <a:sym typeface="Roboto Condensed"/>
              </a:rPr>
              <a:t>December </a:t>
            </a:r>
          </a:p>
          <a:p>
            <a:pPr marL="0" marR="0" lvl="0" indent="0" algn="ctr" rtl="0">
              <a:spcBef>
                <a:spcPts val="0"/>
              </a:spcBef>
              <a:spcAft>
                <a:spcPts val="0"/>
              </a:spcAft>
              <a:buNone/>
            </a:pPr>
            <a:r>
              <a:rPr lang="en-US" sz="2200" dirty="0">
                <a:solidFill>
                  <a:srgbClr val="00B050"/>
                </a:solidFill>
                <a:latin typeface="Roboto Condensed"/>
                <a:ea typeface="Roboto Condensed"/>
                <a:cs typeface="Roboto Condensed"/>
                <a:sym typeface="Roboto Condensed"/>
              </a:rPr>
              <a:t>2018</a:t>
            </a:r>
            <a:endParaRPr sz="2200" dirty="0">
              <a:solidFill>
                <a:srgbClr val="00B050"/>
              </a:solidFill>
              <a:latin typeface="Roboto Condensed"/>
              <a:ea typeface="Roboto Condensed"/>
              <a:cs typeface="Roboto Condensed"/>
              <a:sym typeface="Roboto Condensed"/>
            </a:endParaRPr>
          </a:p>
        </p:txBody>
      </p:sp>
      <p:sp>
        <p:nvSpPr>
          <p:cNvPr id="20" name="Google Shape;264;p48">
            <a:extLst>
              <a:ext uri="{FF2B5EF4-FFF2-40B4-BE49-F238E27FC236}">
                <a16:creationId xmlns:a16="http://schemas.microsoft.com/office/drawing/2014/main" id="{7D2A9EE0-F081-4373-A4BF-DF09DD3A6F57}"/>
              </a:ext>
            </a:extLst>
          </p:cNvPr>
          <p:cNvSpPr txBox="1"/>
          <p:nvPr/>
        </p:nvSpPr>
        <p:spPr>
          <a:xfrm>
            <a:off x="10771299" y="6175248"/>
            <a:ext cx="2972399" cy="2845915"/>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RPr/>
            </a:defPPr>
            <a:lvl1pPr marL="342900" indent="-342900">
              <a:spcAft>
                <a:spcPts val="600"/>
              </a:spcAft>
              <a:buSzPts val="1100"/>
              <a:buFont typeface="Wingdings" panose="05000000000000000000" pitchFamily="2" charset="2"/>
              <a:buChar char="Ø"/>
              <a:defRPr sz="2000">
                <a:solidFill>
                  <a:schemeClr val="dk2"/>
                </a:solidFill>
                <a:latin typeface="Roboto"/>
                <a:ea typeface="Roboto"/>
                <a:cs typeface="Roboto"/>
              </a:defRPr>
            </a:lvl1pPr>
          </a:lstStyle>
          <a:p>
            <a:r>
              <a:rPr lang="en-US" dirty="0" err="1">
                <a:sym typeface="Roboto"/>
              </a:rPr>
              <a:t>Caseflow</a:t>
            </a:r>
            <a:r>
              <a:rPr lang="en-US" dirty="0">
                <a:sym typeface="Roboto"/>
              </a:rPr>
              <a:t> Management</a:t>
            </a:r>
            <a:endParaRPr dirty="0">
              <a:sym typeface="Roboto"/>
            </a:endParaRPr>
          </a:p>
          <a:p>
            <a:r>
              <a:rPr lang="en-US" dirty="0">
                <a:sym typeface="Roboto"/>
              </a:rPr>
              <a:t>Information Security </a:t>
            </a:r>
            <a:endParaRPr dirty="0">
              <a:sym typeface="Roboto"/>
            </a:endParaRPr>
          </a:p>
          <a:p>
            <a:r>
              <a:rPr lang="en-US" dirty="0">
                <a:sym typeface="Roboto"/>
              </a:rPr>
              <a:t>IT</a:t>
            </a:r>
            <a:endParaRPr dirty="0">
              <a:sym typeface="Roboto"/>
            </a:endParaRPr>
          </a:p>
          <a:p>
            <a:r>
              <a:rPr lang="en-US" dirty="0">
                <a:sym typeface="Roboto"/>
              </a:rPr>
              <a:t>Court Security</a:t>
            </a:r>
            <a:endParaRPr dirty="0">
              <a:sym typeface="Roboto"/>
            </a:endParaRPr>
          </a:p>
          <a:p>
            <a:r>
              <a:rPr lang="en-US" dirty="0">
                <a:sym typeface="Roboto"/>
              </a:rPr>
              <a:t>Communication &amp; PR</a:t>
            </a:r>
            <a:endParaRPr dirty="0">
              <a:sym typeface="Roboto"/>
            </a:endParaRPr>
          </a:p>
          <a:p>
            <a:endParaRPr dirty="0">
              <a:sym typeface="Roboto"/>
            </a:endParaRPr>
          </a:p>
        </p:txBody>
      </p:sp>
      <p:sp>
        <p:nvSpPr>
          <p:cNvPr id="21" name="Google Shape;265;p48">
            <a:extLst>
              <a:ext uri="{FF2B5EF4-FFF2-40B4-BE49-F238E27FC236}">
                <a16:creationId xmlns:a16="http://schemas.microsoft.com/office/drawing/2014/main" id="{39BD05BD-F10E-4581-AE52-BFF13F044079}"/>
              </a:ext>
            </a:extLst>
          </p:cNvPr>
          <p:cNvSpPr txBox="1"/>
          <p:nvPr/>
        </p:nvSpPr>
        <p:spPr>
          <a:xfrm>
            <a:off x="10771297" y="5258020"/>
            <a:ext cx="2972399" cy="762512"/>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0" indent="0" algn="ctr">
              <a:buNone/>
              <a:defRPr sz="2200">
                <a:solidFill>
                  <a:srgbClr val="00B050"/>
                </a:solidFill>
                <a:latin typeface="Roboto Condensed"/>
                <a:ea typeface="Roboto Condensed"/>
                <a:cs typeface="Roboto Condensed"/>
              </a:defRPr>
            </a:lvl1pPr>
          </a:lstStyle>
          <a:p>
            <a:r>
              <a:rPr lang="en-US" dirty="0">
                <a:sym typeface="Roboto Condensed"/>
              </a:rPr>
              <a:t>January-March</a:t>
            </a:r>
          </a:p>
          <a:p>
            <a:r>
              <a:rPr lang="en-US" dirty="0">
                <a:sym typeface="Roboto Condensed"/>
              </a:rPr>
              <a:t>2019</a:t>
            </a:r>
            <a:endParaRPr dirty="0">
              <a:sym typeface="Roboto Condensed"/>
            </a:endParaRPr>
          </a:p>
        </p:txBody>
      </p:sp>
      <p:sp>
        <p:nvSpPr>
          <p:cNvPr id="22" name="Google Shape;273;p48">
            <a:extLst>
              <a:ext uri="{FF2B5EF4-FFF2-40B4-BE49-F238E27FC236}">
                <a16:creationId xmlns:a16="http://schemas.microsoft.com/office/drawing/2014/main" id="{8293ED2D-3F96-4E15-9018-01A7F9236D56}"/>
              </a:ext>
            </a:extLst>
          </p:cNvPr>
          <p:cNvSpPr txBox="1"/>
          <p:nvPr/>
        </p:nvSpPr>
        <p:spPr>
          <a:xfrm>
            <a:off x="13743698" y="6175243"/>
            <a:ext cx="2972399" cy="2845913"/>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RPr/>
            </a:defPPr>
            <a:lvl1pPr marL="342900" indent="-342900">
              <a:spcAft>
                <a:spcPts val="600"/>
              </a:spcAft>
              <a:buSzPts val="1100"/>
              <a:buFont typeface="Wingdings" panose="05000000000000000000" pitchFamily="2" charset="2"/>
              <a:buChar char="Ø"/>
              <a:defRPr sz="1800">
                <a:solidFill>
                  <a:schemeClr val="dk2"/>
                </a:solidFill>
                <a:latin typeface="Roboto"/>
                <a:ea typeface="Roboto"/>
                <a:cs typeface="Roboto"/>
              </a:defRPr>
            </a:lvl1pPr>
          </a:lstStyle>
          <a:p>
            <a:r>
              <a:rPr lang="en-US" sz="2000" dirty="0">
                <a:sym typeface="Roboto"/>
              </a:rPr>
              <a:t>Human Resources</a:t>
            </a:r>
            <a:endParaRPr sz="2000" dirty="0">
              <a:sym typeface="Roboto"/>
            </a:endParaRPr>
          </a:p>
          <a:p>
            <a:r>
              <a:rPr lang="en-US" sz="2000" dirty="0">
                <a:sym typeface="Roboto"/>
              </a:rPr>
              <a:t>IT</a:t>
            </a:r>
            <a:endParaRPr sz="2000" dirty="0">
              <a:sym typeface="Roboto"/>
            </a:endParaRPr>
          </a:p>
          <a:p>
            <a:r>
              <a:rPr lang="en-US" sz="2000" dirty="0">
                <a:sym typeface="Roboto"/>
              </a:rPr>
              <a:t>Information Security</a:t>
            </a:r>
            <a:endParaRPr sz="2000" dirty="0">
              <a:sym typeface="Roboto"/>
            </a:endParaRPr>
          </a:p>
        </p:txBody>
      </p:sp>
      <p:sp>
        <p:nvSpPr>
          <p:cNvPr id="23" name="Google Shape;274;p48">
            <a:extLst>
              <a:ext uri="{FF2B5EF4-FFF2-40B4-BE49-F238E27FC236}">
                <a16:creationId xmlns:a16="http://schemas.microsoft.com/office/drawing/2014/main" id="{902E379C-E2C0-4217-B5A3-91E562CAD1A6}"/>
              </a:ext>
            </a:extLst>
          </p:cNvPr>
          <p:cNvSpPr txBox="1"/>
          <p:nvPr/>
        </p:nvSpPr>
        <p:spPr>
          <a:xfrm>
            <a:off x="13743695" y="5258015"/>
            <a:ext cx="2824686" cy="762512"/>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RPr/>
            </a:defPPr>
            <a:lvl1pPr marL="0" indent="0" algn="ctr">
              <a:buNone/>
              <a:defRPr sz="2200">
                <a:solidFill>
                  <a:srgbClr val="00B050"/>
                </a:solidFill>
                <a:latin typeface="Roboto Condensed"/>
                <a:ea typeface="Roboto Condensed"/>
                <a:cs typeface="Roboto Condensed"/>
              </a:defRPr>
            </a:lvl1pPr>
          </a:lstStyle>
          <a:p>
            <a:r>
              <a:rPr lang="en-US" dirty="0">
                <a:sym typeface="Roboto Condensed"/>
              </a:rPr>
              <a:t>From April</a:t>
            </a:r>
          </a:p>
          <a:p>
            <a:r>
              <a:rPr lang="en-US" dirty="0">
                <a:sym typeface="Roboto Condensed"/>
              </a:rPr>
              <a:t>2019</a:t>
            </a:r>
            <a:endParaRPr dirty="0">
              <a:sym typeface="Roboto Condensed"/>
            </a:endParaRPr>
          </a:p>
        </p:txBody>
      </p:sp>
    </p:spTree>
    <p:extLst>
      <p:ext uri="{BB962C8B-B14F-4D97-AF65-F5344CB8AC3E}">
        <p14:creationId xmlns:p14="http://schemas.microsoft.com/office/powerpoint/2010/main" val="294618847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500">
        <p14:flip dir="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Shape 231"/>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0E01190B-B8F6-4712-AF9D-364755E513EE}"/>
              </a:ext>
            </a:extLst>
          </p:cNvPr>
          <p:cNvGraphicFramePr/>
          <p:nvPr/>
        </p:nvGraphicFramePr>
        <p:xfrm>
          <a:off x="1146412" y="254850"/>
          <a:ext cx="15421969" cy="671915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2" name="Google Shape;244;p48">
            <a:extLst>
              <a:ext uri="{FF2B5EF4-FFF2-40B4-BE49-F238E27FC236}">
                <a16:creationId xmlns:a16="http://schemas.microsoft.com/office/drawing/2014/main" id="{41976FA8-2E00-4968-8F8D-AC6F768A2A5B}"/>
              </a:ext>
            </a:extLst>
          </p:cNvPr>
          <p:cNvSpPr txBox="1">
            <a:spLocks/>
          </p:cNvSpPr>
          <p:nvPr/>
        </p:nvSpPr>
        <p:spPr>
          <a:xfrm>
            <a:off x="0" y="-1"/>
            <a:ext cx="18288000" cy="2378233"/>
          </a:xfrm>
          <a:prstGeom prst="rect">
            <a:avLst/>
          </a:prstGeom>
          <a:noFill/>
          <a:ln>
            <a:noFill/>
          </a:ln>
        </p:spPr>
        <p:txBody>
          <a:bodyPr spcFirstLastPara="1" vert="horz" wrap="square" lIns="91425" tIns="45700" rIns="91425" bIns="45700" rtlCol="0" anchor="ctr" anchorCtr="0">
            <a:noAutofit/>
          </a:bodyPr>
          <a:lstStyle>
            <a:defPPr marR="0" lvl="0" algn="l" rtl="0">
              <a:lnSpc>
                <a:spcPct val="100000"/>
              </a:lnSpc>
              <a:spcBef>
                <a:spcPts val="0"/>
              </a:spcBef>
              <a:spcAft>
                <a:spcPts val="0"/>
              </a:spcAft>
            </a:defPPr>
            <a:lvl1pPr algn="ctr" defTabSz="1828800" eaLnBrk="1" latinLnBrk="0" hangingPunct="1">
              <a:lnSpc>
                <a:spcPct val="90000"/>
              </a:lnSpc>
              <a:buClr>
                <a:schemeClr val="dk1"/>
              </a:buClr>
              <a:buSzPts val="4500"/>
              <a:buFont typeface="Roboto"/>
              <a:buNone/>
              <a:defRPr sz="4000" b="1" kern="1200">
                <a:solidFill>
                  <a:schemeClr val="tx1"/>
                </a:solidFill>
                <a:latin typeface="Roboto"/>
                <a:ea typeface="Roboto"/>
                <a:cs typeface="Roboto"/>
                <a:sym typeface="Roboto"/>
              </a:defRPr>
            </a:lvl1pPr>
            <a:lvl2pPr>
              <a:buSzPts val="1400"/>
              <a:buNone/>
              <a:defRPr sz="1800"/>
            </a:lvl2pPr>
            <a:lvl3pPr>
              <a:buSzPts val="1400"/>
              <a:buNone/>
              <a:defRPr sz="1800"/>
            </a:lvl3pPr>
            <a:lvl4pPr>
              <a:buSzPts val="1400"/>
              <a:buNone/>
              <a:defRPr sz="1800"/>
            </a:lvl4pPr>
            <a:lvl5pPr>
              <a:buSzPts val="1400"/>
              <a:buNone/>
              <a:defRPr sz="1800"/>
            </a:lvl5pPr>
            <a:lvl6pPr>
              <a:buSzPts val="1400"/>
              <a:buNone/>
              <a:defRPr sz="1800"/>
            </a:lvl6pPr>
            <a:lvl7pPr>
              <a:buSzPts val="1400"/>
              <a:buNone/>
              <a:defRPr sz="1800"/>
            </a:lvl7pPr>
            <a:lvl8pPr>
              <a:buSzPts val="1400"/>
              <a:buNone/>
              <a:defRPr sz="1800"/>
            </a:lvl8pPr>
            <a:lvl9pPr>
              <a:buSzPts val="1400"/>
              <a:buNone/>
              <a:defRPr sz="1800"/>
            </a:lvl9pPr>
          </a:lstStyle>
          <a:p>
            <a:pPr>
              <a:spcAft>
                <a:spcPts val="1200"/>
              </a:spcAft>
            </a:pPr>
            <a:r>
              <a:rPr lang="en-US" dirty="0"/>
              <a:t>Roadmap General Overview</a:t>
            </a:r>
          </a:p>
          <a:p>
            <a:pPr>
              <a:spcAft>
                <a:spcPts val="1200"/>
              </a:spcAft>
            </a:pPr>
            <a:r>
              <a:rPr lang="en-US" sz="4400" dirty="0">
                <a:solidFill>
                  <a:schemeClr val="accent1"/>
                </a:solidFill>
              </a:rPr>
              <a:t>Planned Activities</a:t>
            </a:r>
            <a:endParaRPr lang="en-US" sz="4400" dirty="0">
              <a:solidFill>
                <a:srgbClr val="00B0F0"/>
              </a:solidFill>
              <a:latin typeface="Roboto Condensed"/>
              <a:cs typeface="Arial"/>
              <a:sym typeface="Arial"/>
            </a:endParaRPr>
          </a:p>
        </p:txBody>
      </p:sp>
      <p:sp>
        <p:nvSpPr>
          <p:cNvPr id="13" name="Google Shape;257;p48">
            <a:extLst>
              <a:ext uri="{FF2B5EF4-FFF2-40B4-BE49-F238E27FC236}">
                <a16:creationId xmlns:a16="http://schemas.microsoft.com/office/drawing/2014/main" id="{914976FC-69C4-4A43-B4CE-711D1A7E6571}"/>
              </a:ext>
            </a:extLst>
          </p:cNvPr>
          <p:cNvSpPr txBox="1"/>
          <p:nvPr/>
        </p:nvSpPr>
        <p:spPr>
          <a:xfrm>
            <a:off x="1854102" y="5258019"/>
            <a:ext cx="2972399" cy="1402089"/>
          </a:xfrm>
          <a:prstGeom prst="rect">
            <a:avLst/>
          </a:prstGeom>
          <a:noFill/>
          <a:ln>
            <a:noFill/>
          </a:ln>
        </p:spPr>
        <p:txBody>
          <a:bodyPr spcFirstLastPara="1" wrap="square" lIns="91425" tIns="45700" rIns="91425" bIns="45700" anchor="t" anchorCtr="0">
            <a:noAutofit/>
          </a:bodyPr>
          <a:lstStyle/>
          <a:p>
            <a:pPr lvl="0" algn="ctr"/>
            <a:r>
              <a:rPr lang="en-US" sz="4000" dirty="0">
                <a:solidFill>
                  <a:srgbClr val="002060"/>
                </a:solidFill>
              </a:rPr>
              <a:t>4 </a:t>
            </a:r>
          </a:p>
          <a:p>
            <a:pPr lvl="0" algn="ctr"/>
            <a:r>
              <a:rPr lang="en-US" sz="4000" dirty="0">
                <a:solidFill>
                  <a:srgbClr val="002060"/>
                </a:solidFill>
              </a:rPr>
              <a:t>activities</a:t>
            </a:r>
            <a:endParaRPr sz="3600" dirty="0">
              <a:solidFill>
                <a:srgbClr val="002060"/>
              </a:solidFill>
              <a:latin typeface="Roboto Condensed"/>
              <a:ea typeface="Roboto Condensed"/>
              <a:cs typeface="Roboto Condensed"/>
              <a:sym typeface="Roboto Condensed"/>
            </a:endParaRPr>
          </a:p>
        </p:txBody>
      </p:sp>
      <p:sp>
        <p:nvSpPr>
          <p:cNvPr id="17" name="Google Shape;257;p48">
            <a:extLst>
              <a:ext uri="{FF2B5EF4-FFF2-40B4-BE49-F238E27FC236}">
                <a16:creationId xmlns:a16="http://schemas.microsoft.com/office/drawing/2014/main" id="{23874CF0-3582-490A-A0FB-DE5B8312AA3A}"/>
              </a:ext>
            </a:extLst>
          </p:cNvPr>
          <p:cNvSpPr txBox="1"/>
          <p:nvPr/>
        </p:nvSpPr>
        <p:spPr>
          <a:xfrm>
            <a:off x="4826500" y="5258019"/>
            <a:ext cx="2972399" cy="1402087"/>
          </a:xfrm>
          <a:prstGeom prst="rect">
            <a:avLst/>
          </a:prstGeom>
          <a:noFill/>
          <a:ln>
            <a:noFill/>
          </a:ln>
        </p:spPr>
        <p:txBody>
          <a:bodyPr spcFirstLastPara="1" wrap="square" lIns="91425" tIns="45700" rIns="91425" bIns="45700" anchor="t" anchorCtr="0">
            <a:noAutofit/>
          </a:bodyPr>
          <a:lstStyle/>
          <a:p>
            <a:pPr lvl="0" algn="ctr"/>
            <a:r>
              <a:rPr lang="en-US" sz="4000" dirty="0">
                <a:solidFill>
                  <a:srgbClr val="002060"/>
                </a:solidFill>
              </a:rPr>
              <a:t>13 </a:t>
            </a:r>
          </a:p>
          <a:p>
            <a:pPr lvl="0" algn="ctr"/>
            <a:r>
              <a:rPr lang="en-US" sz="4000" dirty="0">
                <a:solidFill>
                  <a:srgbClr val="002060"/>
                </a:solidFill>
              </a:rPr>
              <a:t>activities</a:t>
            </a:r>
            <a:endParaRPr sz="3600" dirty="0">
              <a:solidFill>
                <a:srgbClr val="002060"/>
              </a:solidFill>
              <a:latin typeface="Roboto Condensed"/>
              <a:ea typeface="Roboto Condensed"/>
              <a:cs typeface="Roboto Condensed"/>
              <a:sym typeface="Roboto Condensed"/>
            </a:endParaRPr>
          </a:p>
        </p:txBody>
      </p:sp>
      <p:sp>
        <p:nvSpPr>
          <p:cNvPr id="19" name="Google Shape;257;p48">
            <a:extLst>
              <a:ext uri="{FF2B5EF4-FFF2-40B4-BE49-F238E27FC236}">
                <a16:creationId xmlns:a16="http://schemas.microsoft.com/office/drawing/2014/main" id="{67123110-8DE4-4AF1-8FAA-E4F7684796A0}"/>
              </a:ext>
            </a:extLst>
          </p:cNvPr>
          <p:cNvSpPr txBox="1"/>
          <p:nvPr/>
        </p:nvSpPr>
        <p:spPr>
          <a:xfrm>
            <a:off x="7798898" y="5258019"/>
            <a:ext cx="2972399" cy="1402087"/>
          </a:xfrm>
          <a:prstGeom prst="rect">
            <a:avLst/>
          </a:prstGeom>
          <a:noFill/>
          <a:ln>
            <a:noFill/>
          </a:ln>
        </p:spPr>
        <p:txBody>
          <a:bodyPr spcFirstLastPara="1" wrap="square" lIns="91425" tIns="45700" rIns="91425" bIns="45700" anchor="t" anchorCtr="0">
            <a:noAutofit/>
          </a:bodyPr>
          <a:lstStyle/>
          <a:p>
            <a:pPr lvl="0" algn="ctr"/>
            <a:r>
              <a:rPr lang="en-US" sz="4000" dirty="0">
                <a:solidFill>
                  <a:srgbClr val="002060"/>
                </a:solidFill>
              </a:rPr>
              <a:t>20 </a:t>
            </a:r>
          </a:p>
          <a:p>
            <a:pPr lvl="0" algn="ctr"/>
            <a:r>
              <a:rPr lang="en-US" sz="4000" dirty="0">
                <a:solidFill>
                  <a:srgbClr val="002060"/>
                </a:solidFill>
              </a:rPr>
              <a:t>activities</a:t>
            </a:r>
            <a:endParaRPr sz="3600" dirty="0">
              <a:solidFill>
                <a:srgbClr val="002060"/>
              </a:solidFill>
              <a:latin typeface="Roboto Condensed"/>
              <a:ea typeface="Roboto Condensed"/>
              <a:cs typeface="Roboto Condensed"/>
              <a:sym typeface="Roboto Condensed"/>
            </a:endParaRPr>
          </a:p>
        </p:txBody>
      </p:sp>
      <p:sp>
        <p:nvSpPr>
          <p:cNvPr id="21" name="Google Shape;265;p48">
            <a:extLst>
              <a:ext uri="{FF2B5EF4-FFF2-40B4-BE49-F238E27FC236}">
                <a16:creationId xmlns:a16="http://schemas.microsoft.com/office/drawing/2014/main" id="{39BD05BD-F10E-4581-AE52-BFF13F044079}"/>
              </a:ext>
            </a:extLst>
          </p:cNvPr>
          <p:cNvSpPr txBox="1"/>
          <p:nvPr/>
        </p:nvSpPr>
        <p:spPr>
          <a:xfrm>
            <a:off x="10771297" y="5258019"/>
            <a:ext cx="2972399" cy="1402087"/>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0" indent="0" algn="ctr">
              <a:buNone/>
              <a:defRPr sz="2200">
                <a:solidFill>
                  <a:srgbClr val="00B050"/>
                </a:solidFill>
                <a:latin typeface="Roboto Condensed"/>
                <a:ea typeface="Roboto Condensed"/>
                <a:cs typeface="Roboto Condensed"/>
              </a:defRPr>
            </a:lvl1pPr>
          </a:lstStyle>
          <a:p>
            <a:r>
              <a:rPr lang="en-US" sz="4000" dirty="0">
                <a:solidFill>
                  <a:srgbClr val="002060"/>
                </a:solidFill>
              </a:rPr>
              <a:t>13 </a:t>
            </a:r>
          </a:p>
          <a:p>
            <a:r>
              <a:rPr lang="en-US" sz="4000" dirty="0">
                <a:solidFill>
                  <a:srgbClr val="002060"/>
                </a:solidFill>
              </a:rPr>
              <a:t>activities</a:t>
            </a:r>
            <a:endParaRPr sz="3600" dirty="0">
              <a:solidFill>
                <a:srgbClr val="002060"/>
              </a:solidFill>
              <a:sym typeface="Roboto Condensed"/>
            </a:endParaRPr>
          </a:p>
        </p:txBody>
      </p:sp>
      <p:sp>
        <p:nvSpPr>
          <p:cNvPr id="23" name="Google Shape;274;p48">
            <a:extLst>
              <a:ext uri="{FF2B5EF4-FFF2-40B4-BE49-F238E27FC236}">
                <a16:creationId xmlns:a16="http://schemas.microsoft.com/office/drawing/2014/main" id="{902E379C-E2C0-4217-B5A3-91E562CAD1A6}"/>
              </a:ext>
            </a:extLst>
          </p:cNvPr>
          <p:cNvSpPr txBox="1"/>
          <p:nvPr/>
        </p:nvSpPr>
        <p:spPr>
          <a:xfrm>
            <a:off x="13743695" y="5258014"/>
            <a:ext cx="2824686" cy="1402087"/>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RPr/>
            </a:defPPr>
            <a:lvl1pPr marL="0" indent="0" algn="ctr">
              <a:buNone/>
              <a:defRPr sz="2200">
                <a:solidFill>
                  <a:srgbClr val="00B050"/>
                </a:solidFill>
                <a:latin typeface="Roboto Condensed"/>
                <a:ea typeface="Roboto Condensed"/>
                <a:cs typeface="Roboto Condensed"/>
              </a:defRPr>
            </a:lvl1pPr>
          </a:lstStyle>
          <a:p>
            <a:r>
              <a:rPr lang="en-US" sz="4000" dirty="0">
                <a:solidFill>
                  <a:srgbClr val="002060"/>
                </a:solidFill>
              </a:rPr>
              <a:t>3 </a:t>
            </a:r>
          </a:p>
          <a:p>
            <a:r>
              <a:rPr lang="en-US" sz="4000" dirty="0">
                <a:solidFill>
                  <a:srgbClr val="002060"/>
                </a:solidFill>
              </a:rPr>
              <a:t>activities</a:t>
            </a:r>
            <a:endParaRPr sz="3600" dirty="0">
              <a:solidFill>
                <a:srgbClr val="002060"/>
              </a:solidFill>
              <a:sym typeface="Roboto Condensed"/>
            </a:endParaRPr>
          </a:p>
        </p:txBody>
      </p:sp>
      <p:sp>
        <p:nvSpPr>
          <p:cNvPr id="15" name="TextBox 14">
            <a:extLst>
              <a:ext uri="{FF2B5EF4-FFF2-40B4-BE49-F238E27FC236}">
                <a16:creationId xmlns:a16="http://schemas.microsoft.com/office/drawing/2014/main" id="{F283BB34-59C5-4847-86D0-2F271AC4D647}"/>
              </a:ext>
            </a:extLst>
          </p:cNvPr>
          <p:cNvSpPr txBox="1"/>
          <p:nvPr/>
        </p:nvSpPr>
        <p:spPr>
          <a:xfrm flipH="1">
            <a:off x="2292824" y="6974006"/>
            <a:ext cx="14070842" cy="1754326"/>
          </a:xfrm>
          <a:prstGeom prst="rect">
            <a:avLst/>
          </a:prstGeom>
          <a:gradFill>
            <a:gsLst>
              <a:gs pos="61000">
                <a:srgbClr val="EEEEEE"/>
              </a:gs>
              <a:gs pos="100000">
                <a:schemeClr val="bg1"/>
              </a:gs>
            </a:gsLst>
            <a:path path="circle">
              <a:fillToRect l="50000" t="50000" r="50000" b="50000"/>
            </a:path>
          </a:gradFill>
        </p:spPr>
        <p:txBody>
          <a:bodyPr wrap="square" rtlCol="0">
            <a:spAutoFit/>
          </a:bodyPr>
          <a:lstStyle/>
          <a:p>
            <a:pPr algn="ctr"/>
            <a:r>
              <a:rPr lang="en-US" sz="5400" b="1" dirty="0">
                <a:solidFill>
                  <a:schemeClr val="accent1"/>
                </a:solidFill>
              </a:rPr>
              <a:t>In total: </a:t>
            </a:r>
          </a:p>
          <a:p>
            <a:pPr algn="ctr"/>
            <a:r>
              <a:rPr lang="en-US" sz="5400" b="1" dirty="0">
                <a:solidFill>
                  <a:schemeClr val="accent1"/>
                </a:solidFill>
              </a:rPr>
              <a:t>53 activities</a:t>
            </a:r>
            <a:endParaRPr lang="en-US" sz="4800" dirty="0"/>
          </a:p>
        </p:txBody>
      </p:sp>
    </p:spTree>
    <p:extLst>
      <p:ext uri="{BB962C8B-B14F-4D97-AF65-F5344CB8AC3E}">
        <p14:creationId xmlns:p14="http://schemas.microsoft.com/office/powerpoint/2010/main" val="383055495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500">
        <p14:flip dir="l"/>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Google Shape;244;p48">
            <a:extLst>
              <a:ext uri="{FF2B5EF4-FFF2-40B4-BE49-F238E27FC236}">
                <a16:creationId xmlns:a16="http://schemas.microsoft.com/office/drawing/2014/main" id="{24ED7C2C-64C9-4D48-B9D8-F250BA47F39E}"/>
              </a:ext>
            </a:extLst>
          </p:cNvPr>
          <p:cNvSpPr txBox="1">
            <a:spLocks/>
          </p:cNvSpPr>
          <p:nvPr/>
        </p:nvSpPr>
        <p:spPr>
          <a:xfrm>
            <a:off x="0" y="-1"/>
            <a:ext cx="18288000" cy="1392073"/>
          </a:xfrm>
          <a:prstGeom prst="rect">
            <a:avLst/>
          </a:prstGeom>
          <a:noFill/>
          <a:ln>
            <a:noFill/>
          </a:ln>
        </p:spPr>
        <p:txBody>
          <a:bodyPr spcFirstLastPara="1" vert="horz" wrap="square" lIns="91425" tIns="45700" rIns="91425" bIns="45700" rtlCol="0" anchor="ctr" anchorCtr="0">
            <a:noAutofit/>
          </a:bodyPr>
          <a:lstStyle>
            <a:defPPr marR="0" lvl="0" algn="l" rtl="0">
              <a:lnSpc>
                <a:spcPct val="100000"/>
              </a:lnSpc>
              <a:spcBef>
                <a:spcPts val="0"/>
              </a:spcBef>
              <a:spcAft>
                <a:spcPts val="0"/>
              </a:spcAft>
            </a:defPPr>
            <a:lvl1pPr algn="ctr" defTabSz="1828800" eaLnBrk="1" latinLnBrk="0" hangingPunct="1">
              <a:lnSpc>
                <a:spcPct val="90000"/>
              </a:lnSpc>
              <a:buClr>
                <a:schemeClr val="dk1"/>
              </a:buClr>
              <a:buSzPts val="4500"/>
              <a:buFont typeface="Roboto"/>
              <a:buNone/>
              <a:defRPr sz="4000" b="1" kern="1200">
                <a:solidFill>
                  <a:schemeClr val="tx1"/>
                </a:solidFill>
                <a:latin typeface="Roboto"/>
                <a:ea typeface="Roboto"/>
                <a:cs typeface="Roboto"/>
                <a:sym typeface="Roboto"/>
              </a:defRPr>
            </a:lvl1pPr>
            <a:lvl2pPr>
              <a:buSzPts val="1400"/>
              <a:buNone/>
              <a:defRPr sz="1800"/>
            </a:lvl2pPr>
            <a:lvl3pPr>
              <a:buSzPts val="1400"/>
              <a:buNone/>
              <a:defRPr sz="1800"/>
            </a:lvl3pPr>
            <a:lvl4pPr>
              <a:buSzPts val="1400"/>
              <a:buNone/>
              <a:defRPr sz="1800"/>
            </a:lvl4pPr>
            <a:lvl5pPr>
              <a:buSzPts val="1400"/>
              <a:buNone/>
              <a:defRPr sz="1800"/>
            </a:lvl5pPr>
            <a:lvl6pPr>
              <a:buSzPts val="1400"/>
              <a:buNone/>
              <a:defRPr sz="1800"/>
            </a:lvl6pPr>
            <a:lvl7pPr>
              <a:buSzPts val="1400"/>
              <a:buNone/>
              <a:defRPr sz="1800"/>
            </a:lvl7pPr>
            <a:lvl8pPr>
              <a:buSzPts val="1400"/>
              <a:buNone/>
              <a:defRPr sz="1800"/>
            </a:lvl8pPr>
            <a:lvl9pPr>
              <a:buSzPts val="1400"/>
              <a:buNone/>
              <a:defRPr sz="1800"/>
            </a:lvl9pPr>
          </a:lstStyle>
          <a:p>
            <a:pPr>
              <a:spcAft>
                <a:spcPts val="1200"/>
              </a:spcAft>
            </a:pPr>
            <a:r>
              <a:rPr lang="en-US" dirty="0"/>
              <a:t>Executive Summary</a:t>
            </a:r>
          </a:p>
          <a:p>
            <a:pPr>
              <a:spcAft>
                <a:spcPts val="1200"/>
              </a:spcAft>
            </a:pPr>
            <a:r>
              <a:rPr lang="en-GB" sz="2800" dirty="0">
                <a:solidFill>
                  <a:schemeClr val="accent1"/>
                </a:solidFill>
              </a:rPr>
              <a:t>Roadmap for the establishment of the High Anti-Corruption Court of Ukraine</a:t>
            </a:r>
          </a:p>
        </p:txBody>
      </p:sp>
      <p:graphicFrame>
        <p:nvGraphicFramePr>
          <p:cNvPr id="3" name="Table 2">
            <a:extLst>
              <a:ext uri="{FF2B5EF4-FFF2-40B4-BE49-F238E27FC236}">
                <a16:creationId xmlns:a16="http://schemas.microsoft.com/office/drawing/2014/main" id="{95929AC0-628C-41AE-B889-943B902CBB49}"/>
              </a:ext>
            </a:extLst>
          </p:cNvPr>
          <p:cNvGraphicFramePr>
            <a:graphicFrameLocks noGrp="1"/>
          </p:cNvGraphicFramePr>
          <p:nvPr>
            <p:extLst>
              <p:ext uri="{D42A27DB-BD31-4B8C-83A1-F6EECF244321}">
                <p14:modId xmlns:p14="http://schemas.microsoft.com/office/powerpoint/2010/main" val="3086383220"/>
              </p:ext>
            </p:extLst>
          </p:nvPr>
        </p:nvGraphicFramePr>
        <p:xfrm>
          <a:off x="102358" y="1217949"/>
          <a:ext cx="18083284" cy="9014460"/>
        </p:xfrm>
        <a:graphic>
          <a:graphicData uri="http://schemas.openxmlformats.org/drawingml/2006/table">
            <a:tbl>
              <a:tblPr firstRow="1" firstCol="1" bandRow="1">
                <a:tableStyleId>{00A15C55-8517-42AA-B614-E9B94910E393}</a:tableStyleId>
              </a:tblPr>
              <a:tblGrid>
                <a:gridCol w="1562669">
                  <a:extLst>
                    <a:ext uri="{9D8B030D-6E8A-4147-A177-3AD203B41FA5}">
                      <a16:colId xmlns:a16="http://schemas.microsoft.com/office/drawing/2014/main" val="1560409050"/>
                    </a:ext>
                  </a:extLst>
                </a:gridCol>
                <a:gridCol w="2361063">
                  <a:extLst>
                    <a:ext uri="{9D8B030D-6E8A-4147-A177-3AD203B41FA5}">
                      <a16:colId xmlns:a16="http://schemas.microsoft.com/office/drawing/2014/main" val="572912050"/>
                    </a:ext>
                  </a:extLst>
                </a:gridCol>
                <a:gridCol w="3411940">
                  <a:extLst>
                    <a:ext uri="{9D8B030D-6E8A-4147-A177-3AD203B41FA5}">
                      <a16:colId xmlns:a16="http://schemas.microsoft.com/office/drawing/2014/main" val="1780084899"/>
                    </a:ext>
                  </a:extLst>
                </a:gridCol>
                <a:gridCol w="6264322">
                  <a:extLst>
                    <a:ext uri="{9D8B030D-6E8A-4147-A177-3AD203B41FA5}">
                      <a16:colId xmlns:a16="http://schemas.microsoft.com/office/drawing/2014/main" val="2787508918"/>
                    </a:ext>
                  </a:extLst>
                </a:gridCol>
                <a:gridCol w="2702257">
                  <a:extLst>
                    <a:ext uri="{9D8B030D-6E8A-4147-A177-3AD203B41FA5}">
                      <a16:colId xmlns:a16="http://schemas.microsoft.com/office/drawing/2014/main" val="1157101795"/>
                    </a:ext>
                  </a:extLst>
                </a:gridCol>
                <a:gridCol w="1781033">
                  <a:extLst>
                    <a:ext uri="{9D8B030D-6E8A-4147-A177-3AD203B41FA5}">
                      <a16:colId xmlns:a16="http://schemas.microsoft.com/office/drawing/2014/main" val="4003046858"/>
                    </a:ext>
                  </a:extLst>
                </a:gridCol>
              </a:tblGrid>
              <a:tr h="370840">
                <a:tc>
                  <a:txBody>
                    <a:bodyPr/>
                    <a:lstStyle/>
                    <a:p>
                      <a:pPr algn="ctr"/>
                      <a:endParaRPr lang="uk-UA" sz="1400" dirty="0">
                        <a:latin typeface="+mn-lt"/>
                      </a:endParaRPr>
                    </a:p>
                  </a:txBody>
                  <a:tcPr/>
                </a:tc>
                <a:tc>
                  <a:txBody>
                    <a:bodyPr/>
                    <a:lstStyle/>
                    <a:p>
                      <a:pPr algn="ctr"/>
                      <a:r>
                        <a:rPr lang="en-US" sz="2000" dirty="0"/>
                        <a:t>Phase 1</a:t>
                      </a:r>
                      <a:endParaRPr lang="uk-UA" sz="2000" dirty="0">
                        <a:latin typeface="+mn-lt"/>
                      </a:endParaRPr>
                    </a:p>
                  </a:txBody>
                  <a:tcPr/>
                </a:tc>
                <a:tc>
                  <a:txBody>
                    <a:bodyPr/>
                    <a:lstStyle/>
                    <a:p>
                      <a:pPr algn="ctr"/>
                      <a:r>
                        <a:rPr lang="en-US" sz="2000" dirty="0"/>
                        <a:t>Phase 2</a:t>
                      </a:r>
                      <a:endParaRPr lang="uk-UA" sz="2000" dirty="0">
                        <a:latin typeface="+mn-lt"/>
                      </a:endParaRPr>
                    </a:p>
                  </a:txBody>
                  <a:tcPr/>
                </a:tc>
                <a:tc>
                  <a:txBody>
                    <a:bodyPr/>
                    <a:lstStyle/>
                    <a:p>
                      <a:pPr algn="ctr"/>
                      <a:r>
                        <a:rPr lang="en-US" sz="2000" dirty="0"/>
                        <a:t>Phase 3</a:t>
                      </a:r>
                      <a:endParaRPr lang="uk-UA" sz="2000" dirty="0">
                        <a:latin typeface="+mn-lt"/>
                      </a:endParaRPr>
                    </a:p>
                  </a:txBody>
                  <a:tcPr/>
                </a:tc>
                <a:tc>
                  <a:txBody>
                    <a:bodyPr/>
                    <a:lstStyle/>
                    <a:p>
                      <a:pPr algn="ctr"/>
                      <a:r>
                        <a:rPr lang="en-US" sz="2000" dirty="0"/>
                        <a:t>Phase 4</a:t>
                      </a:r>
                      <a:endParaRPr lang="uk-UA" sz="2000" dirty="0">
                        <a:latin typeface="+mn-lt"/>
                      </a:endParaRPr>
                    </a:p>
                  </a:txBody>
                  <a:tcPr/>
                </a:tc>
                <a:tc>
                  <a:txBody>
                    <a:bodyPr/>
                    <a:lstStyle/>
                    <a:p>
                      <a:pPr algn="ctr"/>
                      <a:r>
                        <a:rPr lang="en-US" sz="2000" dirty="0"/>
                        <a:t>Phase 5</a:t>
                      </a:r>
                      <a:endParaRPr lang="uk-UA" sz="2000" dirty="0">
                        <a:latin typeface="+mn-lt"/>
                      </a:endParaRPr>
                    </a:p>
                  </a:txBody>
                  <a:tcPr/>
                </a:tc>
                <a:extLst>
                  <a:ext uri="{0D108BD9-81ED-4DB2-BD59-A6C34878D82A}">
                    <a16:rowId xmlns:a16="http://schemas.microsoft.com/office/drawing/2014/main" val="984016692"/>
                  </a:ext>
                </a:extLst>
              </a:tr>
              <a:tr h="370840">
                <a:tc>
                  <a:txBody>
                    <a:bodyPr/>
                    <a:lstStyle/>
                    <a:p>
                      <a:pPr marL="0" marR="0" lvl="0" indent="0" algn="l" defTabSz="1828800" rtl="0" eaLnBrk="1" fontAlgn="auto" latinLnBrk="0" hangingPunct="1">
                        <a:lnSpc>
                          <a:spcPct val="100000"/>
                        </a:lnSpc>
                        <a:spcBef>
                          <a:spcPts val="0"/>
                        </a:spcBef>
                        <a:spcAft>
                          <a:spcPts val="0"/>
                        </a:spcAft>
                        <a:buClrTx/>
                        <a:buSzTx/>
                        <a:buFontTx/>
                        <a:buNone/>
                        <a:tabLst/>
                        <a:defRPr/>
                      </a:pPr>
                      <a:r>
                        <a:rPr lang="en-US" sz="1200" kern="1200" dirty="0">
                          <a:effectLst/>
                        </a:rPr>
                        <a:t>Infrastructure</a:t>
                      </a:r>
                      <a:endParaRPr lang="uk-UA" sz="1200" b="1" kern="1200" dirty="0">
                        <a:solidFill>
                          <a:srgbClr val="002060"/>
                        </a:solidFill>
                        <a:effectLst/>
                        <a:latin typeface="+mn-lt"/>
                        <a:ea typeface="+mn-ea"/>
                        <a:cs typeface="+mn-cs"/>
                      </a:endParaRPr>
                    </a:p>
                  </a:txBody>
                  <a:tcPr/>
                </a:tc>
                <a:tc>
                  <a:txBody>
                    <a:bodyPr/>
                    <a:lstStyle/>
                    <a:p>
                      <a:pPr marL="128588" indent="-128588" algn="l">
                        <a:buFont typeface="Arial" charset="0"/>
                        <a:buChar char="•"/>
                      </a:pPr>
                      <a:r>
                        <a:rPr lang="en-US" sz="1050" dirty="0">
                          <a:sym typeface="Roboto"/>
                        </a:rPr>
                        <a:t>Decision on allocation of 2 separate premises to the SJA/HACC</a:t>
                      </a:r>
                      <a:endParaRPr lang="en-US" sz="1050" dirty="0"/>
                    </a:p>
                    <a:p>
                      <a:pPr lvl="0" algn="l"/>
                      <a:endParaRPr lang="en-US" sz="1050" dirty="0"/>
                    </a:p>
                    <a:p>
                      <a:pPr lvl="0" algn="l"/>
                      <a:r>
                        <a:rPr lang="en-US" sz="1050" b="1" u="sng" dirty="0"/>
                        <a:t>Current status: </a:t>
                      </a:r>
                    </a:p>
                    <a:p>
                      <a:pPr marL="128588" indent="-128588" algn="l">
                        <a:buFont typeface="Arial" charset="0"/>
                        <a:buChar char="•"/>
                      </a:pPr>
                      <a:r>
                        <a:rPr lang="en-US" sz="1050" dirty="0">
                          <a:sym typeface="Roboto"/>
                        </a:rPr>
                        <a:t>Decision of the Cabinet of Ministers adopted</a:t>
                      </a:r>
                      <a:endParaRPr lang="en-US" sz="1050" dirty="0">
                        <a:solidFill>
                          <a:srgbClr val="002060"/>
                        </a:solidFill>
                        <a:latin typeface="+mn-lt"/>
                        <a:ea typeface="Roboto"/>
                        <a:cs typeface="Roboto"/>
                        <a:sym typeface="Roboto"/>
                      </a:endParaRPr>
                    </a:p>
                  </a:txBody>
                  <a:tcPr/>
                </a:tc>
                <a:tc>
                  <a:txBody>
                    <a:bodyPr/>
                    <a:lstStyle/>
                    <a:p>
                      <a:pPr marL="102600" indent="-128588" algn="l">
                        <a:buSzPts val="1100"/>
                        <a:buFont typeface="Arial" charset="0"/>
                        <a:buChar char="•"/>
                      </a:pPr>
                      <a:r>
                        <a:rPr lang="en-US" sz="1050" dirty="0">
                          <a:sym typeface="Roboto"/>
                        </a:rPr>
                        <a:t>Assessment of capacity and statics of 2 premises of HACC</a:t>
                      </a:r>
                    </a:p>
                    <a:p>
                      <a:pPr marL="102600" indent="-128588" algn="l">
                        <a:buSzPts val="1100"/>
                        <a:buFont typeface="Arial" charset="0"/>
                        <a:buChar char="•"/>
                      </a:pPr>
                      <a:r>
                        <a:rPr lang="en-US" sz="1050" dirty="0">
                          <a:sym typeface="Roboto"/>
                        </a:rPr>
                        <a:t>Obtaining required certificates and approvals for reconstruction of buildings</a:t>
                      </a:r>
                    </a:p>
                    <a:p>
                      <a:pPr marL="102600" indent="-128588" algn="l">
                        <a:buSzPts val="1100"/>
                        <a:buFont typeface="Arial" charset="0"/>
                        <a:buChar char="•"/>
                      </a:pPr>
                      <a:r>
                        <a:rPr lang="en-US" sz="1050" dirty="0">
                          <a:sym typeface="Roboto"/>
                        </a:rPr>
                        <a:t>Preparation of required documents with further conduct of tender/procurement processes</a:t>
                      </a:r>
                      <a:endParaRPr lang="en-US" sz="1050" dirty="0">
                        <a:solidFill>
                          <a:srgbClr val="002060"/>
                        </a:solidFill>
                        <a:latin typeface="+mn-lt"/>
                        <a:ea typeface="Roboto"/>
                        <a:cs typeface="Roboto"/>
                        <a:sym typeface="Roboto"/>
                      </a:endParaRPr>
                    </a:p>
                  </a:txBody>
                  <a:tcPr/>
                </a:tc>
                <a:tc>
                  <a:txBody>
                    <a:bodyPr/>
                    <a:lstStyle/>
                    <a:p>
                      <a:pPr marL="128588" indent="-128588" algn="l">
                        <a:buFont typeface="Arial" charset="0"/>
                        <a:buChar char="•"/>
                      </a:pPr>
                      <a:r>
                        <a:rPr lang="en-US" sz="1050" dirty="0">
                          <a:sym typeface="Roboto"/>
                        </a:rPr>
                        <a:t>Development of a project for the construction of buildings, conduct examination of design</a:t>
                      </a:r>
                    </a:p>
                    <a:p>
                      <a:pPr marL="128588" indent="-128588" algn="l">
                        <a:buFont typeface="Arial" charset="0"/>
                        <a:buChar char="•"/>
                      </a:pPr>
                      <a:r>
                        <a:rPr lang="en-US" sz="1050" dirty="0">
                          <a:sym typeface="Roboto"/>
                        </a:rPr>
                        <a:t>Conclusion of contract for refurbishment</a:t>
                      </a:r>
                    </a:p>
                    <a:p>
                      <a:pPr algn="l"/>
                      <a:endParaRPr lang="uk-UA" sz="1050" dirty="0">
                        <a:solidFill>
                          <a:srgbClr val="002060"/>
                        </a:solidFill>
                        <a:latin typeface="+mn-lt"/>
                      </a:endParaRPr>
                    </a:p>
                  </a:txBody>
                  <a:tcPr/>
                </a:tc>
                <a:tc>
                  <a:txBody>
                    <a:bodyPr/>
                    <a:lstStyle/>
                    <a:p>
                      <a:pPr marL="128588" indent="-128588" algn="l">
                        <a:buSzPts val="1100"/>
                        <a:buFont typeface="Arial" charset="0"/>
                        <a:buChar char="•"/>
                      </a:pPr>
                      <a:r>
                        <a:rPr lang="en-US" sz="1050" dirty="0">
                          <a:sym typeface="Roboto"/>
                        </a:rPr>
                        <a:t>Obtaining permits for construction works</a:t>
                      </a:r>
                    </a:p>
                    <a:p>
                      <a:pPr marL="128588" indent="-128588" algn="l">
                        <a:buSzPts val="1100"/>
                        <a:buFont typeface="Arial" charset="0"/>
                        <a:buChar char="•"/>
                      </a:pPr>
                      <a:r>
                        <a:rPr lang="en-US" sz="1050" dirty="0">
                          <a:sym typeface="Roboto"/>
                        </a:rPr>
                        <a:t>Construction works</a:t>
                      </a:r>
                      <a:endParaRPr lang="en-US" sz="1050" dirty="0">
                        <a:solidFill>
                          <a:srgbClr val="002060"/>
                        </a:solidFill>
                        <a:latin typeface="+mn-lt"/>
                        <a:ea typeface="Roboto"/>
                        <a:cs typeface="Roboto"/>
                        <a:sym typeface="Roboto"/>
                      </a:endParaRPr>
                    </a:p>
                  </a:txBody>
                  <a:tcPr/>
                </a:tc>
                <a:tc>
                  <a:txBody>
                    <a:bodyPr/>
                    <a:lstStyle/>
                    <a:p>
                      <a:pPr algn="l"/>
                      <a:endParaRPr lang="uk-UA" sz="1050" dirty="0">
                        <a:solidFill>
                          <a:srgbClr val="002060"/>
                        </a:solidFill>
                        <a:latin typeface="+mn-lt"/>
                      </a:endParaRPr>
                    </a:p>
                  </a:txBody>
                  <a:tcPr/>
                </a:tc>
                <a:extLst>
                  <a:ext uri="{0D108BD9-81ED-4DB2-BD59-A6C34878D82A}">
                    <a16:rowId xmlns:a16="http://schemas.microsoft.com/office/drawing/2014/main" val="3021827314"/>
                  </a:ext>
                </a:extLst>
              </a:tr>
              <a:tr h="386876">
                <a:tc>
                  <a:txBody>
                    <a:bodyPr/>
                    <a:lstStyle/>
                    <a:p>
                      <a:r>
                        <a:rPr lang="en-GB" sz="1200" dirty="0">
                          <a:effectLst/>
                        </a:rPr>
                        <a:t>Furniture, Equipment &amp; Technology</a:t>
                      </a:r>
                      <a:endParaRPr lang="en-GB" sz="1200" b="1" dirty="0">
                        <a:solidFill>
                          <a:srgbClr val="002060"/>
                        </a:solidFill>
                        <a:effectLst/>
                        <a:latin typeface="+mn-lt"/>
                      </a:endParaRPr>
                    </a:p>
                  </a:txBody>
                  <a:tcPr/>
                </a:tc>
                <a:tc>
                  <a:txBody>
                    <a:bodyPr/>
                    <a:lstStyle/>
                    <a:p>
                      <a:pPr algn="l"/>
                      <a:endParaRPr lang="uk-UA" sz="1050" dirty="0">
                        <a:solidFill>
                          <a:srgbClr val="002060"/>
                        </a:solidFill>
                        <a:latin typeface="+mn-lt"/>
                      </a:endParaRPr>
                    </a:p>
                  </a:txBody>
                  <a:tcPr/>
                </a:tc>
                <a:tc>
                  <a:txBody>
                    <a:bodyPr/>
                    <a:lstStyle/>
                    <a:p>
                      <a:pPr marL="128588" indent="-128588" algn="l">
                        <a:buSzPts val="1100"/>
                        <a:buFont typeface="Arial" charset="0"/>
                        <a:buChar char="•"/>
                      </a:pPr>
                      <a:r>
                        <a:rPr lang="en-US" sz="1050" dirty="0">
                          <a:sym typeface="Roboto"/>
                        </a:rPr>
                        <a:t>Development of plan of purchasing furniture, equipment and technology</a:t>
                      </a:r>
                      <a:endParaRPr lang="en-US" sz="1050" dirty="0">
                        <a:solidFill>
                          <a:srgbClr val="002060"/>
                        </a:solidFill>
                        <a:latin typeface="+mn-lt"/>
                        <a:ea typeface="Roboto"/>
                        <a:cs typeface="Roboto"/>
                        <a:sym typeface="Roboto"/>
                      </a:endParaRPr>
                    </a:p>
                  </a:txBody>
                  <a:tcPr/>
                </a:tc>
                <a:tc>
                  <a:txBody>
                    <a:bodyPr/>
                    <a:lstStyle/>
                    <a:p>
                      <a:pPr marL="128588" indent="-128588" algn="l">
                        <a:buSzPts val="1100"/>
                        <a:buFont typeface="Arial" charset="0"/>
                        <a:buChar char="•"/>
                      </a:pPr>
                      <a:r>
                        <a:rPr lang="en-US" sz="1050" dirty="0">
                          <a:sym typeface="Roboto"/>
                        </a:rPr>
                        <a:t>Commence purchasing furniture, equipment and technology</a:t>
                      </a:r>
                      <a:endParaRPr lang="en-US" sz="1050" dirty="0">
                        <a:solidFill>
                          <a:srgbClr val="002060"/>
                        </a:solidFill>
                        <a:latin typeface="+mn-lt"/>
                        <a:ea typeface="Roboto"/>
                        <a:cs typeface="Roboto"/>
                        <a:sym typeface="Roboto"/>
                      </a:endParaRPr>
                    </a:p>
                  </a:txBody>
                  <a:tcPr/>
                </a:tc>
                <a:tc>
                  <a:txBody>
                    <a:bodyPr/>
                    <a:lstStyle/>
                    <a:p>
                      <a:pPr algn="l"/>
                      <a:endParaRPr lang="uk-UA" sz="1050" dirty="0">
                        <a:solidFill>
                          <a:srgbClr val="002060"/>
                        </a:solidFill>
                        <a:latin typeface="+mn-lt"/>
                      </a:endParaRPr>
                    </a:p>
                  </a:txBody>
                  <a:tcPr/>
                </a:tc>
                <a:tc>
                  <a:txBody>
                    <a:bodyPr/>
                    <a:lstStyle/>
                    <a:p>
                      <a:pPr algn="l"/>
                      <a:endParaRPr lang="uk-UA" sz="1050" dirty="0">
                        <a:solidFill>
                          <a:srgbClr val="002060"/>
                        </a:solidFill>
                        <a:latin typeface="+mn-lt"/>
                      </a:endParaRPr>
                    </a:p>
                  </a:txBody>
                  <a:tcPr/>
                </a:tc>
                <a:extLst>
                  <a:ext uri="{0D108BD9-81ED-4DB2-BD59-A6C34878D82A}">
                    <a16:rowId xmlns:a16="http://schemas.microsoft.com/office/drawing/2014/main" val="805273245"/>
                  </a:ext>
                </a:extLst>
              </a:tr>
              <a:tr h="370840">
                <a:tc>
                  <a:txBody>
                    <a:bodyPr/>
                    <a:lstStyle/>
                    <a:p>
                      <a:r>
                        <a:rPr lang="en-GB" sz="1200" dirty="0">
                          <a:effectLst/>
                        </a:rPr>
                        <a:t>IT Support &amp; Security</a:t>
                      </a:r>
                      <a:endParaRPr lang="en-GB" sz="1200" b="1" dirty="0">
                        <a:solidFill>
                          <a:srgbClr val="002060"/>
                        </a:solidFill>
                        <a:effectLst/>
                        <a:latin typeface="+mn-lt"/>
                      </a:endParaRPr>
                    </a:p>
                  </a:txBody>
                  <a:tcPr/>
                </a:tc>
                <a:tc>
                  <a:txBody>
                    <a:bodyPr/>
                    <a:lstStyle/>
                    <a:p>
                      <a:pPr algn="l"/>
                      <a:endParaRPr lang="uk-UA" sz="1050" dirty="0">
                        <a:solidFill>
                          <a:srgbClr val="002060"/>
                        </a:solidFill>
                        <a:latin typeface="+mn-lt"/>
                      </a:endParaRPr>
                    </a:p>
                  </a:txBody>
                  <a:tcPr/>
                </a:tc>
                <a:tc>
                  <a:txBody>
                    <a:bodyPr/>
                    <a:lstStyle/>
                    <a:p>
                      <a:pPr marL="128588" indent="-128588" algn="l">
                        <a:buSzPts val="1100"/>
                        <a:buFont typeface="Arial" charset="0"/>
                        <a:buChar char="•"/>
                      </a:pPr>
                      <a:r>
                        <a:rPr lang="en-US" sz="1050" dirty="0">
                          <a:sym typeface="Roboto"/>
                        </a:rPr>
                        <a:t>Conduct needs assessment for identifying immediate, medium and long-term needs</a:t>
                      </a:r>
                    </a:p>
                    <a:p>
                      <a:pPr marL="0" marR="0" lvl="0" indent="0" algn="l" defTabSz="1828800" rtl="0" eaLnBrk="1" fontAlgn="auto" latinLnBrk="0" hangingPunct="1">
                        <a:lnSpc>
                          <a:spcPct val="100000"/>
                        </a:lnSpc>
                        <a:spcBef>
                          <a:spcPts val="0"/>
                        </a:spcBef>
                        <a:spcAft>
                          <a:spcPts val="0"/>
                        </a:spcAft>
                        <a:buClrTx/>
                        <a:buSzTx/>
                        <a:buFontTx/>
                        <a:buNone/>
                        <a:tabLst/>
                        <a:defRPr/>
                      </a:pPr>
                      <a:endParaRPr lang="en-US" sz="1050" dirty="0">
                        <a:sym typeface="Roboto"/>
                      </a:endParaRPr>
                    </a:p>
                    <a:p>
                      <a:pPr marL="0" marR="0" lvl="0" indent="0" algn="l" defTabSz="1828800" rtl="0" eaLnBrk="1" fontAlgn="auto" latinLnBrk="0" hangingPunct="1">
                        <a:lnSpc>
                          <a:spcPct val="100000"/>
                        </a:lnSpc>
                        <a:spcBef>
                          <a:spcPts val="0"/>
                        </a:spcBef>
                        <a:spcAft>
                          <a:spcPts val="0"/>
                        </a:spcAft>
                        <a:buClrTx/>
                        <a:buSzTx/>
                        <a:buFontTx/>
                        <a:buNone/>
                        <a:tabLst/>
                        <a:defRPr/>
                      </a:pPr>
                      <a:r>
                        <a:rPr lang="en-US" sz="1050" b="1" u="sng" dirty="0">
                          <a:sym typeface="Roboto"/>
                        </a:rPr>
                        <a:t>Current status:</a:t>
                      </a:r>
                    </a:p>
                    <a:p>
                      <a:pPr marL="171450" marR="0" lvl="0" indent="-171450" algn="l" defTabSz="1828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50" dirty="0">
                          <a:sym typeface="Roboto"/>
                        </a:rPr>
                        <a:t>Meetings with SGA and other court entities for feasibility study and final implementation scope</a:t>
                      </a:r>
                    </a:p>
                  </a:txBody>
                  <a:tcPr/>
                </a:tc>
                <a:tc>
                  <a:txBody>
                    <a:bodyPr/>
                    <a:lstStyle/>
                    <a:p>
                      <a:pPr marL="128588" indent="-128588" algn="l">
                        <a:buSzPts val="1100"/>
                        <a:buFont typeface="Arial" charset="0"/>
                        <a:buChar char="•"/>
                      </a:pPr>
                      <a:r>
                        <a:rPr lang="en-US" sz="1050" dirty="0">
                          <a:sym typeface="Roboto"/>
                        </a:rPr>
                        <a:t>Based on needs assessment, development of a strategy/action plan for immediate, medium and long-term needs for both software and hardware.</a:t>
                      </a:r>
                    </a:p>
                    <a:p>
                      <a:pPr marL="128588" indent="-128588" algn="l">
                        <a:buSzPts val="1100"/>
                        <a:buFont typeface="Arial" charset="0"/>
                        <a:buChar char="•"/>
                      </a:pPr>
                      <a:r>
                        <a:rPr lang="en-US" sz="1050" dirty="0">
                          <a:sym typeface="Roboto"/>
                        </a:rPr>
                        <a:t>Development of </a:t>
                      </a:r>
                      <a:r>
                        <a:rPr lang="en-US" sz="1050" dirty="0" err="1">
                          <a:sym typeface="Roboto"/>
                        </a:rPr>
                        <a:t>ToR</a:t>
                      </a:r>
                      <a:r>
                        <a:rPr lang="en-US" sz="1050" dirty="0">
                          <a:sym typeface="Roboto"/>
                        </a:rPr>
                        <a:t> for procurement/development of hardware and software, including technical capacity for storing, managing, archiving documents,  security and interoperability of the systems  of criminal justice chain and interfaces</a:t>
                      </a:r>
                    </a:p>
                    <a:p>
                      <a:pPr marL="128588" indent="-128588" algn="l">
                        <a:buSzPts val="1100"/>
                        <a:buFont typeface="Arial" charset="0"/>
                        <a:buChar char="•"/>
                      </a:pPr>
                      <a:r>
                        <a:rPr lang="en-US" sz="1050" dirty="0">
                          <a:sym typeface="Roboto"/>
                        </a:rPr>
                        <a:t>Procurement procedure for hardware and software required</a:t>
                      </a:r>
                    </a:p>
                    <a:p>
                      <a:pPr marL="128588" indent="-128588" algn="l">
                        <a:buSzPts val="1100"/>
                        <a:buFont typeface="Arial" charset="0"/>
                        <a:buChar char="•"/>
                      </a:pPr>
                      <a:r>
                        <a:rPr lang="en-US" sz="1050" dirty="0">
                          <a:sym typeface="Roboto"/>
                        </a:rPr>
                        <a:t>Development of immediate and mid-term strategy for initial and continuous training and curricula</a:t>
                      </a:r>
                      <a:endParaRPr lang="en-US" sz="1050" dirty="0">
                        <a:solidFill>
                          <a:srgbClr val="002060"/>
                        </a:solidFill>
                        <a:latin typeface="+mn-lt"/>
                        <a:ea typeface="Roboto"/>
                        <a:cs typeface="Roboto"/>
                        <a:sym typeface="Roboto"/>
                      </a:endParaRPr>
                    </a:p>
                  </a:txBody>
                  <a:tcPr/>
                </a:tc>
                <a:tc>
                  <a:txBody>
                    <a:bodyPr/>
                    <a:lstStyle/>
                    <a:p>
                      <a:pPr algn="l"/>
                      <a:endParaRPr lang="uk-UA" sz="1050" dirty="0">
                        <a:solidFill>
                          <a:srgbClr val="002060"/>
                        </a:solidFill>
                        <a:latin typeface="+mn-lt"/>
                      </a:endParaRPr>
                    </a:p>
                  </a:txBody>
                  <a:tcPr/>
                </a:tc>
                <a:tc>
                  <a:txBody>
                    <a:bodyPr/>
                    <a:lstStyle/>
                    <a:p>
                      <a:pPr marL="128588" indent="-128588" algn="l">
                        <a:buSzPts val="1100"/>
                        <a:buFont typeface="Arial" charset="0"/>
                        <a:buChar char="•"/>
                      </a:pPr>
                      <a:r>
                        <a:rPr lang="en-US" sz="1050" dirty="0">
                          <a:sym typeface="Roboto"/>
                        </a:rPr>
                        <a:t>Further development and implementation of long term strategy to strengthen IT and IT security systems</a:t>
                      </a:r>
                    </a:p>
                    <a:p>
                      <a:pPr marL="128588" indent="-128588" algn="l">
                        <a:buSzPts val="1100"/>
                        <a:buFont typeface="Arial" charset="0"/>
                        <a:buChar char="•"/>
                      </a:pPr>
                      <a:r>
                        <a:rPr lang="en-US" sz="1050" dirty="0">
                          <a:sym typeface="Roboto"/>
                        </a:rPr>
                        <a:t>Implementation of long term training programme</a:t>
                      </a:r>
                      <a:endParaRPr lang="en-US" sz="1050" dirty="0">
                        <a:solidFill>
                          <a:srgbClr val="002060"/>
                        </a:solidFill>
                        <a:latin typeface="+mn-lt"/>
                        <a:ea typeface="Roboto"/>
                        <a:cs typeface="Roboto"/>
                        <a:sym typeface="Roboto"/>
                      </a:endParaRPr>
                    </a:p>
                  </a:txBody>
                  <a:tcPr/>
                </a:tc>
                <a:extLst>
                  <a:ext uri="{0D108BD9-81ED-4DB2-BD59-A6C34878D82A}">
                    <a16:rowId xmlns:a16="http://schemas.microsoft.com/office/drawing/2014/main" val="2009189466"/>
                  </a:ext>
                </a:extLst>
              </a:tr>
              <a:tr h="370840">
                <a:tc>
                  <a:txBody>
                    <a:bodyPr/>
                    <a:lstStyle/>
                    <a:p>
                      <a:pPr marL="0" marR="0" lvl="0" indent="0" algn="l" defTabSz="1828800" rtl="0" eaLnBrk="1" fontAlgn="auto" latinLnBrk="0" hangingPunct="1">
                        <a:lnSpc>
                          <a:spcPct val="100000"/>
                        </a:lnSpc>
                        <a:spcBef>
                          <a:spcPts val="0"/>
                        </a:spcBef>
                        <a:spcAft>
                          <a:spcPts val="0"/>
                        </a:spcAft>
                        <a:buClrTx/>
                        <a:buSzTx/>
                        <a:buFontTx/>
                        <a:buNone/>
                        <a:tabLst/>
                        <a:defRPr/>
                      </a:pPr>
                      <a:r>
                        <a:rPr lang="en-US" sz="1200" kern="1200" dirty="0">
                          <a:effectLst/>
                        </a:rPr>
                        <a:t>Human Resources</a:t>
                      </a:r>
                      <a:endParaRPr lang="uk-UA" sz="1200" b="1" kern="1200" dirty="0">
                        <a:solidFill>
                          <a:srgbClr val="002060"/>
                        </a:solidFill>
                        <a:effectLst/>
                        <a:latin typeface="+mn-lt"/>
                        <a:ea typeface="+mn-ea"/>
                        <a:cs typeface="+mn-cs"/>
                      </a:endParaRPr>
                    </a:p>
                  </a:txBody>
                  <a:tcPr/>
                </a:tc>
                <a:tc>
                  <a:txBody>
                    <a:bodyPr/>
                    <a:lstStyle/>
                    <a:p>
                      <a:pPr marL="128588" indent="-128588" algn="l">
                        <a:buFont typeface="Arial" charset="0"/>
                        <a:buChar char="•"/>
                      </a:pPr>
                      <a:r>
                        <a:rPr lang="en-US" sz="1050" dirty="0">
                          <a:sym typeface="Roboto"/>
                        </a:rPr>
                        <a:t>Appointment of interim chief of staff </a:t>
                      </a:r>
                    </a:p>
                    <a:p>
                      <a:pPr lvl="0" algn="l"/>
                      <a:endParaRPr lang="en-US" sz="1050" dirty="0">
                        <a:sym typeface="Roboto"/>
                      </a:endParaRPr>
                    </a:p>
                    <a:p>
                      <a:pPr lvl="0" algn="l"/>
                      <a:r>
                        <a:rPr lang="en-US" sz="1050" b="1" u="sng" dirty="0">
                          <a:sym typeface="Roboto"/>
                        </a:rPr>
                        <a:t>Current status: </a:t>
                      </a:r>
                    </a:p>
                    <a:p>
                      <a:pPr marL="128588" indent="-128588" algn="l">
                        <a:buFont typeface="Arial" charset="0"/>
                        <a:buChar char="•"/>
                      </a:pPr>
                      <a:r>
                        <a:rPr lang="en-US" sz="1050" dirty="0">
                          <a:sym typeface="Roboto"/>
                        </a:rPr>
                        <a:t>Decision of the SJA head pending</a:t>
                      </a:r>
                      <a:endParaRPr lang="en-US" sz="1050" dirty="0">
                        <a:solidFill>
                          <a:srgbClr val="002060"/>
                        </a:solidFill>
                        <a:latin typeface="+mn-lt"/>
                        <a:ea typeface="Roboto"/>
                        <a:cs typeface="Roboto"/>
                        <a:sym typeface="Roboto"/>
                      </a:endParaRPr>
                    </a:p>
                  </a:txBody>
                  <a:tcPr/>
                </a:tc>
                <a:tc>
                  <a:txBody>
                    <a:bodyPr/>
                    <a:lstStyle/>
                    <a:p>
                      <a:pPr marL="128588" indent="-128588" algn="l">
                        <a:buSzPts val="1100"/>
                        <a:buFont typeface="Arial" charset="0"/>
                        <a:buChar char="•"/>
                      </a:pPr>
                      <a:r>
                        <a:rPr lang="en-US" sz="1050" dirty="0" err="1">
                          <a:sym typeface="Roboto"/>
                        </a:rPr>
                        <a:t>ICoS</a:t>
                      </a:r>
                      <a:r>
                        <a:rPr lang="en-US" sz="1050" dirty="0">
                          <a:sym typeface="Roboto"/>
                        </a:rPr>
                        <a:t> drafts and approves all required legal document to make HACC capable to function:</a:t>
                      </a:r>
                    </a:p>
                    <a:p>
                      <a:pPr marL="128588" indent="-128588" algn="l">
                        <a:buSzPts val="1100"/>
                        <a:buFont typeface="Arial" charset="0"/>
                        <a:buChar char="•"/>
                      </a:pPr>
                      <a:r>
                        <a:rPr lang="en-US" sz="1050" dirty="0">
                          <a:sym typeface="Roboto"/>
                        </a:rPr>
                        <a:t>Identification and transferring of essential positions needed to be filled by the interim </a:t>
                      </a:r>
                      <a:r>
                        <a:rPr lang="en-US" sz="1050" dirty="0" err="1">
                          <a:sym typeface="Roboto"/>
                        </a:rPr>
                        <a:t>ICoS</a:t>
                      </a:r>
                      <a:r>
                        <a:rPr lang="en-US" sz="1050" dirty="0">
                          <a:sym typeface="Roboto"/>
                        </a:rPr>
                        <a:t> for the initial stage of HACC setting up and functioning</a:t>
                      </a:r>
                    </a:p>
                    <a:p>
                      <a:pPr marL="128588" indent="-128588" algn="l">
                        <a:buSzPts val="1100"/>
                        <a:buFont typeface="Arial" charset="0"/>
                        <a:buChar char="•"/>
                      </a:pPr>
                      <a:r>
                        <a:rPr lang="en-US" sz="1050" dirty="0">
                          <a:sym typeface="Roboto"/>
                        </a:rPr>
                        <a:t>Needs assessment/roadmap for development of immediate, medium and long-term HR strategy for HACC</a:t>
                      </a:r>
                      <a:endParaRPr lang="en-US" sz="1050" dirty="0">
                        <a:solidFill>
                          <a:srgbClr val="002060"/>
                        </a:solidFill>
                        <a:latin typeface="+mn-lt"/>
                        <a:ea typeface="Roboto"/>
                        <a:cs typeface="Roboto"/>
                        <a:sym typeface="Roboto"/>
                      </a:endParaRPr>
                    </a:p>
                  </a:txBody>
                  <a:tcPr/>
                </a:tc>
                <a:tc>
                  <a:txBody>
                    <a:bodyPr/>
                    <a:lstStyle/>
                    <a:p>
                      <a:pPr marL="171450" lvl="0" indent="-171450" algn="l">
                        <a:buFont typeface="Arial" panose="020B0604020202020204" pitchFamily="34" charset="0"/>
                        <a:buChar char="•"/>
                      </a:pPr>
                      <a:r>
                        <a:rPr lang="en-US" sz="1050" dirty="0">
                          <a:sym typeface="Roboto"/>
                        </a:rPr>
                        <a:t>Development the strategy and training curricula for judges &amp; Staff</a:t>
                      </a:r>
                      <a:endParaRPr lang="en-US" sz="1050" dirty="0">
                        <a:solidFill>
                          <a:srgbClr val="002060"/>
                        </a:solidFill>
                        <a:latin typeface="+mn-lt"/>
                        <a:ea typeface="Roboto"/>
                        <a:cs typeface="Roboto"/>
                        <a:sym typeface="Roboto"/>
                      </a:endParaRPr>
                    </a:p>
                  </a:txBody>
                  <a:tcPr/>
                </a:tc>
                <a:tc>
                  <a:txBody>
                    <a:bodyPr/>
                    <a:lstStyle/>
                    <a:p>
                      <a:pPr marL="128588" indent="-128588" algn="l">
                        <a:buSzPts val="1100"/>
                        <a:buFont typeface="Arial" charset="0"/>
                        <a:buChar char="•"/>
                      </a:pPr>
                      <a:r>
                        <a:rPr lang="en-US" sz="1050" dirty="0">
                          <a:sym typeface="Roboto"/>
                        </a:rPr>
                        <a:t>Competition for the permanent COS</a:t>
                      </a:r>
                    </a:p>
                    <a:p>
                      <a:pPr marL="128588" indent="-128588" algn="l">
                        <a:buSzPts val="1100"/>
                        <a:buFont typeface="Arial" charset="0"/>
                        <a:buChar char="•"/>
                      </a:pPr>
                      <a:r>
                        <a:rPr lang="en-US" sz="1050" dirty="0">
                          <a:sym typeface="Roboto"/>
                        </a:rPr>
                        <a:t>Preparation and approval of necessary legal documents</a:t>
                      </a:r>
                    </a:p>
                    <a:p>
                      <a:pPr marL="128588" indent="-128588" algn="l">
                        <a:buSzPts val="1100"/>
                        <a:buFont typeface="Arial" charset="0"/>
                        <a:buChar char="•"/>
                      </a:pPr>
                      <a:r>
                        <a:rPr lang="en-US" sz="1050" dirty="0">
                          <a:sym typeface="Roboto"/>
                        </a:rPr>
                        <a:t>Competition of the HACC staff</a:t>
                      </a:r>
                      <a:endParaRPr lang="en-US" sz="1050" dirty="0">
                        <a:solidFill>
                          <a:srgbClr val="002060"/>
                        </a:solidFill>
                        <a:latin typeface="+mn-lt"/>
                        <a:ea typeface="Roboto"/>
                        <a:cs typeface="Roboto"/>
                        <a:sym typeface="Roboto"/>
                      </a:endParaRPr>
                    </a:p>
                  </a:txBody>
                  <a:tcPr/>
                </a:tc>
                <a:tc>
                  <a:txBody>
                    <a:bodyPr/>
                    <a:lstStyle/>
                    <a:p>
                      <a:pPr marL="128588" indent="-128588" algn="l">
                        <a:buFont typeface="Arial" charset="0"/>
                        <a:buChar char="•"/>
                      </a:pPr>
                      <a:r>
                        <a:rPr lang="en-US" sz="1050" dirty="0">
                          <a:sym typeface="Roboto"/>
                        </a:rPr>
                        <a:t>Development and implementation of long term strategy for training and training curricula for judges and staff of HACC</a:t>
                      </a:r>
                      <a:endParaRPr lang="en-US" sz="1050" dirty="0">
                        <a:solidFill>
                          <a:srgbClr val="002060"/>
                        </a:solidFill>
                        <a:latin typeface="+mn-lt"/>
                        <a:ea typeface="Roboto"/>
                        <a:cs typeface="Roboto"/>
                        <a:sym typeface="Roboto"/>
                      </a:endParaRPr>
                    </a:p>
                  </a:txBody>
                  <a:tcPr/>
                </a:tc>
                <a:extLst>
                  <a:ext uri="{0D108BD9-81ED-4DB2-BD59-A6C34878D82A}">
                    <a16:rowId xmlns:a16="http://schemas.microsoft.com/office/drawing/2014/main" val="2616173088"/>
                  </a:ext>
                </a:extLst>
              </a:tr>
              <a:tr h="370840">
                <a:tc>
                  <a:txBody>
                    <a:bodyPr/>
                    <a:lstStyle/>
                    <a:p>
                      <a:r>
                        <a:rPr lang="en-GB" sz="1200" kern="1200" dirty="0">
                          <a:effectLst/>
                        </a:rPr>
                        <a:t>Finances and Budgeting</a:t>
                      </a:r>
                      <a:endParaRPr lang="en-GB" sz="1200" b="1" kern="1200" dirty="0">
                        <a:solidFill>
                          <a:srgbClr val="002060"/>
                        </a:solidFill>
                        <a:effectLst/>
                        <a:latin typeface="+mn-lt"/>
                        <a:ea typeface="+mn-ea"/>
                        <a:cs typeface="+mn-cs"/>
                      </a:endParaRPr>
                    </a:p>
                  </a:txBody>
                  <a:tcPr/>
                </a:tc>
                <a:tc>
                  <a:txBody>
                    <a:bodyPr/>
                    <a:lstStyle/>
                    <a:p>
                      <a:pPr marL="128588" indent="-128588" algn="l">
                        <a:buSzPts val="1100"/>
                        <a:buFont typeface="Arial" charset="0"/>
                        <a:buChar char="•"/>
                      </a:pPr>
                      <a:r>
                        <a:rPr lang="en-US" sz="1050" dirty="0">
                          <a:sym typeface="Roboto"/>
                        </a:rPr>
                        <a:t>Interim Chief of Staff (</a:t>
                      </a:r>
                      <a:r>
                        <a:rPr lang="en-US" sz="1050" dirty="0" err="1">
                          <a:sym typeface="Roboto"/>
                        </a:rPr>
                        <a:t>CoS</a:t>
                      </a:r>
                      <a:r>
                        <a:rPr lang="en-US" sz="1050" dirty="0">
                          <a:sym typeface="Roboto"/>
                        </a:rPr>
                        <a:t>) to open a HACC account within state treasury</a:t>
                      </a:r>
                    </a:p>
                    <a:p>
                      <a:pPr marL="128588" indent="-128588" algn="l">
                        <a:buSzPts val="1100"/>
                        <a:buFont typeface="Arial" charset="0"/>
                        <a:buChar char="•"/>
                      </a:pPr>
                      <a:r>
                        <a:rPr lang="en-US" sz="1050" dirty="0">
                          <a:sym typeface="Roboto"/>
                        </a:rPr>
                        <a:t>Agreeing 2019 draft budget of the HACC by SJA</a:t>
                      </a:r>
                    </a:p>
                    <a:p>
                      <a:pPr marL="128588" indent="-128588" algn="l">
                        <a:buSzPts val="1100"/>
                        <a:buFont typeface="Arial" charset="0"/>
                        <a:buChar char="•"/>
                      </a:pPr>
                      <a:endParaRPr lang="en-US" sz="1050" dirty="0">
                        <a:sym typeface="Roboto"/>
                      </a:endParaRPr>
                    </a:p>
                    <a:p>
                      <a:pPr lvl="0" algn="l"/>
                      <a:r>
                        <a:rPr lang="en-US" sz="1050" b="1" u="sng" dirty="0">
                          <a:sym typeface="Roboto"/>
                        </a:rPr>
                        <a:t>Current status:</a:t>
                      </a:r>
                    </a:p>
                    <a:p>
                      <a:pPr marL="128588" indent="-128588" algn="l">
                        <a:buFont typeface="Arial" charset="0"/>
                        <a:buChar char="•"/>
                      </a:pPr>
                      <a:r>
                        <a:rPr lang="en-US" sz="1050" dirty="0">
                          <a:sym typeface="Roboto"/>
                        </a:rPr>
                        <a:t>Interim </a:t>
                      </a:r>
                      <a:r>
                        <a:rPr lang="en-US" sz="1050" dirty="0" err="1">
                          <a:sym typeface="Roboto"/>
                        </a:rPr>
                        <a:t>CoS</a:t>
                      </a:r>
                      <a:r>
                        <a:rPr lang="en-US" sz="1050" dirty="0">
                          <a:sym typeface="Roboto"/>
                        </a:rPr>
                        <a:t> – not appointed</a:t>
                      </a:r>
                    </a:p>
                    <a:p>
                      <a:pPr marL="128588" indent="-128588" algn="l">
                        <a:buFont typeface="Arial" charset="0"/>
                        <a:buChar char="•"/>
                      </a:pPr>
                      <a:r>
                        <a:rPr lang="en-US" sz="1050" dirty="0">
                          <a:sym typeface="Roboto"/>
                        </a:rPr>
                        <a:t>2019 budget agreed &amp; under the consideration of Parliament</a:t>
                      </a:r>
                      <a:endParaRPr lang="en-US" sz="1050" dirty="0">
                        <a:solidFill>
                          <a:srgbClr val="002060"/>
                        </a:solidFill>
                        <a:latin typeface="+mn-lt"/>
                        <a:ea typeface="Roboto"/>
                        <a:cs typeface="Roboto"/>
                        <a:sym typeface="Roboto"/>
                      </a:endParaRPr>
                    </a:p>
                  </a:txBody>
                  <a:tcPr/>
                </a:tc>
                <a:tc>
                  <a:txBody>
                    <a:bodyPr/>
                    <a:lstStyle/>
                    <a:p>
                      <a:pPr algn="l"/>
                      <a:endParaRPr lang="uk-UA" sz="1050" dirty="0">
                        <a:solidFill>
                          <a:srgbClr val="002060"/>
                        </a:solidFill>
                        <a:latin typeface="+mn-lt"/>
                      </a:endParaRPr>
                    </a:p>
                  </a:txBody>
                  <a:tcPr/>
                </a:tc>
                <a:tc>
                  <a:txBody>
                    <a:bodyPr/>
                    <a:lstStyle/>
                    <a:p>
                      <a:pPr algn="l"/>
                      <a:endParaRPr lang="uk-UA" sz="1050">
                        <a:solidFill>
                          <a:srgbClr val="002060"/>
                        </a:solidFill>
                        <a:latin typeface="+mn-lt"/>
                      </a:endParaRPr>
                    </a:p>
                  </a:txBody>
                  <a:tcPr/>
                </a:tc>
                <a:tc>
                  <a:txBody>
                    <a:bodyPr/>
                    <a:lstStyle/>
                    <a:p>
                      <a:pPr algn="l"/>
                      <a:endParaRPr lang="uk-UA" sz="1050">
                        <a:solidFill>
                          <a:srgbClr val="002060"/>
                        </a:solidFill>
                        <a:latin typeface="+mn-lt"/>
                      </a:endParaRPr>
                    </a:p>
                  </a:txBody>
                  <a:tcPr/>
                </a:tc>
                <a:tc>
                  <a:txBody>
                    <a:bodyPr/>
                    <a:lstStyle/>
                    <a:p>
                      <a:pPr algn="l"/>
                      <a:endParaRPr lang="uk-UA" sz="1050" dirty="0">
                        <a:solidFill>
                          <a:srgbClr val="002060"/>
                        </a:solidFill>
                        <a:latin typeface="+mn-lt"/>
                      </a:endParaRPr>
                    </a:p>
                  </a:txBody>
                  <a:tcPr/>
                </a:tc>
                <a:extLst>
                  <a:ext uri="{0D108BD9-81ED-4DB2-BD59-A6C34878D82A}">
                    <a16:rowId xmlns:a16="http://schemas.microsoft.com/office/drawing/2014/main" val="1474674669"/>
                  </a:ext>
                </a:extLst>
              </a:tr>
              <a:tr h="370840">
                <a:tc>
                  <a:txBody>
                    <a:bodyPr/>
                    <a:lstStyle/>
                    <a:p>
                      <a:r>
                        <a:rPr lang="en-GB" sz="1200" kern="1200" dirty="0" err="1">
                          <a:effectLst/>
                        </a:rPr>
                        <a:t>Caseflow</a:t>
                      </a:r>
                      <a:r>
                        <a:rPr lang="en-GB" sz="1200" dirty="0">
                          <a:effectLst/>
                        </a:rPr>
                        <a:t> Management</a:t>
                      </a:r>
                      <a:endParaRPr lang="en-GB" sz="1200" b="1" dirty="0">
                        <a:solidFill>
                          <a:srgbClr val="002060"/>
                        </a:solidFill>
                        <a:effectLst/>
                        <a:latin typeface="+mn-lt"/>
                      </a:endParaRPr>
                    </a:p>
                  </a:txBody>
                  <a:tcPr/>
                </a:tc>
                <a:tc>
                  <a:txBody>
                    <a:bodyPr/>
                    <a:lstStyle/>
                    <a:p>
                      <a:pPr algn="l"/>
                      <a:endParaRPr lang="uk-UA" sz="1050" dirty="0">
                        <a:solidFill>
                          <a:srgbClr val="002060"/>
                        </a:solidFill>
                        <a:latin typeface="+mn-lt"/>
                      </a:endParaRPr>
                    </a:p>
                  </a:txBody>
                  <a:tcPr/>
                </a:tc>
                <a:tc>
                  <a:txBody>
                    <a:bodyPr/>
                    <a:lstStyle/>
                    <a:p>
                      <a:pPr algn="l"/>
                      <a:endParaRPr lang="uk-UA" sz="1050">
                        <a:solidFill>
                          <a:srgbClr val="002060"/>
                        </a:solidFill>
                        <a:latin typeface="+mn-lt"/>
                      </a:endParaRPr>
                    </a:p>
                  </a:txBody>
                  <a:tcPr/>
                </a:tc>
                <a:tc>
                  <a:txBody>
                    <a:bodyPr/>
                    <a:lstStyle/>
                    <a:p>
                      <a:pPr algn="l"/>
                      <a:endParaRPr lang="uk-UA" sz="1050">
                        <a:solidFill>
                          <a:srgbClr val="002060"/>
                        </a:solidFill>
                        <a:latin typeface="+mn-lt"/>
                      </a:endParaRPr>
                    </a:p>
                  </a:txBody>
                  <a:tcPr/>
                </a:tc>
                <a:tc>
                  <a:txBody>
                    <a:bodyPr/>
                    <a:lstStyle/>
                    <a:p>
                      <a:pPr marL="128588" indent="-128588" algn="l">
                        <a:buSzPts val="1100"/>
                        <a:buFont typeface="Arial" charset="0"/>
                        <a:buChar char="•"/>
                      </a:pPr>
                      <a:r>
                        <a:rPr lang="en-US" sz="1050" dirty="0">
                          <a:sym typeface="Roboto"/>
                        </a:rPr>
                        <a:t>Assessment of existing systems and practices of assigning/management of cases</a:t>
                      </a:r>
                    </a:p>
                    <a:p>
                      <a:pPr marL="128588" indent="-128588" algn="l">
                        <a:buSzPts val="1100"/>
                        <a:buFont typeface="Arial" charset="0"/>
                        <a:buChar char="•"/>
                      </a:pPr>
                      <a:r>
                        <a:rPr lang="en-US" sz="1050" dirty="0">
                          <a:sym typeface="Roboto"/>
                        </a:rPr>
                        <a:t>Development of a plan for improving case management system/policy</a:t>
                      </a:r>
                    </a:p>
                    <a:p>
                      <a:pPr marL="128588" indent="-128588" algn="l">
                        <a:buSzPts val="1100"/>
                        <a:buFont typeface="Arial" charset="0"/>
                        <a:buChar char="•"/>
                      </a:pPr>
                      <a:r>
                        <a:rPr lang="en-US" sz="1050" dirty="0">
                          <a:sym typeface="Roboto"/>
                        </a:rPr>
                        <a:t>Establishment the system of regular M&amp;E of performance of HACC</a:t>
                      </a:r>
                      <a:endParaRPr lang="en-US" sz="1050" dirty="0">
                        <a:solidFill>
                          <a:srgbClr val="002060"/>
                        </a:solidFill>
                        <a:latin typeface="+mn-lt"/>
                        <a:ea typeface="Roboto"/>
                        <a:cs typeface="Roboto"/>
                        <a:sym typeface="Roboto"/>
                      </a:endParaRPr>
                    </a:p>
                  </a:txBody>
                  <a:tcPr/>
                </a:tc>
                <a:tc>
                  <a:txBody>
                    <a:bodyPr/>
                    <a:lstStyle/>
                    <a:p>
                      <a:pPr algn="l"/>
                      <a:endParaRPr lang="uk-UA" sz="1050">
                        <a:solidFill>
                          <a:srgbClr val="002060"/>
                        </a:solidFill>
                        <a:latin typeface="+mn-lt"/>
                      </a:endParaRPr>
                    </a:p>
                  </a:txBody>
                  <a:tcPr/>
                </a:tc>
                <a:extLst>
                  <a:ext uri="{0D108BD9-81ED-4DB2-BD59-A6C34878D82A}">
                    <a16:rowId xmlns:a16="http://schemas.microsoft.com/office/drawing/2014/main" val="1261382240"/>
                  </a:ext>
                </a:extLst>
              </a:tr>
              <a:tr h="370840">
                <a:tc>
                  <a:txBody>
                    <a:bodyPr/>
                    <a:lstStyle/>
                    <a:p>
                      <a:r>
                        <a:rPr lang="en-GB" sz="1200" dirty="0">
                          <a:effectLst/>
                        </a:rPr>
                        <a:t>Court Security</a:t>
                      </a:r>
                      <a:endParaRPr lang="en-GB" sz="1200" b="1" dirty="0">
                        <a:solidFill>
                          <a:srgbClr val="002060"/>
                        </a:solidFill>
                        <a:effectLst/>
                        <a:latin typeface="+mn-lt"/>
                      </a:endParaRPr>
                    </a:p>
                  </a:txBody>
                  <a:tcPr/>
                </a:tc>
                <a:tc>
                  <a:txBody>
                    <a:bodyPr/>
                    <a:lstStyle/>
                    <a:p>
                      <a:pPr algn="l"/>
                      <a:endParaRPr lang="uk-UA" sz="1050">
                        <a:solidFill>
                          <a:srgbClr val="002060"/>
                        </a:solidFill>
                        <a:latin typeface="+mn-lt"/>
                      </a:endParaRPr>
                    </a:p>
                  </a:txBody>
                  <a:tcPr/>
                </a:tc>
                <a:tc>
                  <a:txBody>
                    <a:bodyPr/>
                    <a:lstStyle/>
                    <a:p>
                      <a:pPr marL="128588" indent="-128588" algn="l">
                        <a:buSzPts val="1100"/>
                        <a:buFont typeface="Arial" charset="0"/>
                        <a:buChar char="•"/>
                      </a:pPr>
                      <a:r>
                        <a:rPr lang="en-US" sz="1050" dirty="0">
                          <a:sym typeface="Roboto"/>
                        </a:rPr>
                        <a:t>Undertaking situation and needs assessment of new HACC premises </a:t>
                      </a:r>
                    </a:p>
                    <a:p>
                      <a:pPr marL="128588" indent="-128588" algn="l">
                        <a:buSzPts val="1100"/>
                        <a:buFont typeface="Arial" charset="0"/>
                        <a:buChar char="•"/>
                      </a:pPr>
                      <a:r>
                        <a:rPr lang="en-US" sz="1050" dirty="0">
                          <a:sym typeface="Roboto"/>
                        </a:rPr>
                        <a:t>Development of HACC buildings security design </a:t>
                      </a:r>
                    </a:p>
                    <a:p>
                      <a:pPr marL="128588" indent="-128588" algn="l">
                        <a:buSzPts val="1100"/>
                        <a:buFont typeface="Arial" charset="0"/>
                        <a:buChar char="•"/>
                      </a:pPr>
                      <a:r>
                        <a:rPr lang="en-US" sz="1050" dirty="0">
                          <a:sym typeface="Roboto"/>
                        </a:rPr>
                        <a:t>Appoint head of Judicial Security Service (JSS)</a:t>
                      </a:r>
                    </a:p>
                    <a:p>
                      <a:pPr marL="128588" indent="-128588" algn="l">
                        <a:buSzPts val="1100"/>
                        <a:buFont typeface="Arial" charset="0"/>
                        <a:buChar char="•"/>
                      </a:pPr>
                      <a:endParaRPr lang="en-US" sz="1050" dirty="0">
                        <a:sym typeface="Roboto"/>
                      </a:endParaRPr>
                    </a:p>
                    <a:p>
                      <a:pPr marL="0" indent="0" algn="l">
                        <a:buSzPts val="1100"/>
                        <a:buFont typeface="Arial" charset="0"/>
                        <a:buNone/>
                      </a:pPr>
                      <a:r>
                        <a:rPr lang="en-US" sz="1050" b="1" u="sng" dirty="0">
                          <a:sym typeface="Roboto"/>
                        </a:rPr>
                        <a:t>Current status:  </a:t>
                      </a:r>
                    </a:p>
                    <a:p>
                      <a:pPr marL="171450" indent="-171450" algn="l">
                        <a:buSzPts val="1100"/>
                        <a:buFont typeface="Arial" panose="020B0604020202020204" pitchFamily="34" charset="0"/>
                        <a:buChar char="•"/>
                      </a:pPr>
                      <a:r>
                        <a:rPr lang="en-US" sz="1050" kern="1200" dirty="0">
                          <a:sym typeface="Roboto"/>
                        </a:rPr>
                        <a:t>Selection in process</a:t>
                      </a:r>
                    </a:p>
                    <a:p>
                      <a:pPr marL="171450" indent="-171450" algn="l">
                        <a:buSzPts val="1100"/>
                        <a:buFont typeface="Arial" panose="020B0604020202020204" pitchFamily="34" charset="0"/>
                        <a:buChar char="•"/>
                      </a:pPr>
                      <a:r>
                        <a:rPr lang="en-US" sz="1050" kern="1200" dirty="0">
                          <a:sym typeface="Roboto"/>
                        </a:rPr>
                        <a:t>Development/Approval of a structure for JSS and relevant legal documents</a:t>
                      </a:r>
                      <a:endParaRPr lang="en-US" sz="1050" kern="1200" dirty="0">
                        <a:solidFill>
                          <a:srgbClr val="002060"/>
                        </a:solidFill>
                        <a:latin typeface="+mn-lt"/>
                        <a:ea typeface="Roboto"/>
                        <a:cs typeface="Roboto"/>
                        <a:sym typeface="Roboto"/>
                      </a:endParaRPr>
                    </a:p>
                  </a:txBody>
                  <a:tcPr/>
                </a:tc>
                <a:tc>
                  <a:txBody>
                    <a:bodyPr/>
                    <a:lstStyle/>
                    <a:p>
                      <a:pPr marL="128588" indent="-128588" algn="l">
                        <a:buSzPts val="1100"/>
                        <a:buFont typeface="Arial" charset="0"/>
                        <a:buChar char="•"/>
                      </a:pPr>
                      <a:r>
                        <a:rPr lang="en-US" sz="1050" dirty="0">
                          <a:sym typeface="Roboto"/>
                        </a:rPr>
                        <a:t>Development of </a:t>
                      </a:r>
                      <a:r>
                        <a:rPr lang="en-US" sz="1050" dirty="0" err="1">
                          <a:sym typeface="Roboto"/>
                        </a:rPr>
                        <a:t>ToR</a:t>
                      </a:r>
                      <a:r>
                        <a:rPr lang="en-US" sz="1050" dirty="0">
                          <a:sym typeface="Roboto"/>
                        </a:rPr>
                        <a:t>  for HACC premises security design and  + necessary equipment</a:t>
                      </a:r>
                    </a:p>
                    <a:p>
                      <a:pPr marL="128588" indent="-128588" algn="l">
                        <a:buSzPts val="1100"/>
                        <a:buFont typeface="Arial" charset="0"/>
                        <a:buChar char="•"/>
                      </a:pPr>
                      <a:r>
                        <a:rPr lang="en-US" sz="1050" dirty="0">
                          <a:sym typeface="Roboto"/>
                        </a:rPr>
                        <a:t>Tendering /Awarding contract</a:t>
                      </a:r>
                    </a:p>
                    <a:p>
                      <a:pPr marL="128588" indent="-128588" algn="l">
                        <a:buSzPts val="1100"/>
                        <a:buFont typeface="Arial" charset="0"/>
                        <a:buChar char="•"/>
                      </a:pPr>
                      <a:r>
                        <a:rPr lang="en-US" sz="1050" dirty="0">
                          <a:sym typeface="Roboto"/>
                        </a:rPr>
                        <a:t>Draft a comprehensive security policy/strategy for HACC</a:t>
                      </a:r>
                    </a:p>
                    <a:p>
                      <a:pPr marL="128588" indent="-128588" algn="l">
                        <a:buSzPts val="1100"/>
                        <a:buFont typeface="Arial" charset="0"/>
                        <a:buChar char="•"/>
                      </a:pPr>
                      <a:r>
                        <a:rPr lang="en-US" sz="1050" dirty="0">
                          <a:sym typeface="Roboto"/>
                        </a:rPr>
                        <a:t>Development of Guidelines for implementing best practices in court building including security risk management methodology and standard operational procedure (SOP) for potential threat scenarios</a:t>
                      </a:r>
                    </a:p>
                    <a:p>
                      <a:pPr marL="128588" indent="-128588" algn="l">
                        <a:buSzPts val="1100"/>
                        <a:buFont typeface="Arial" charset="0"/>
                        <a:buChar char="•"/>
                      </a:pPr>
                      <a:r>
                        <a:rPr lang="en-US" sz="1050" dirty="0">
                          <a:sym typeface="Roboto"/>
                        </a:rPr>
                        <a:t>Development of a strategy for security for judges and their family members outside the HACC premises</a:t>
                      </a:r>
                    </a:p>
                    <a:p>
                      <a:pPr marL="128588" indent="-128588" algn="l">
                        <a:buSzPts val="1100"/>
                        <a:buFont typeface="Arial" charset="0"/>
                        <a:buChar char="•"/>
                      </a:pPr>
                      <a:r>
                        <a:rPr lang="en-US" sz="1050" dirty="0">
                          <a:sym typeface="Roboto"/>
                        </a:rPr>
                        <a:t>Development of job descriptions &amp; qualification requirements </a:t>
                      </a:r>
                    </a:p>
                    <a:p>
                      <a:pPr marL="128588" indent="-128588" algn="l">
                        <a:buSzPts val="1100"/>
                        <a:buFont typeface="Arial" charset="0"/>
                        <a:buChar char="•"/>
                      </a:pPr>
                      <a:r>
                        <a:rPr lang="en-US" sz="1050" dirty="0">
                          <a:sym typeface="Roboto"/>
                        </a:rPr>
                        <a:t>Commencement of a recruitment process for JSS</a:t>
                      </a:r>
                    </a:p>
                    <a:p>
                      <a:pPr marL="128588" indent="-128588" algn="l">
                        <a:buSzPts val="1100"/>
                        <a:buFont typeface="Arial" charset="0"/>
                        <a:buChar char="•"/>
                      </a:pPr>
                      <a:r>
                        <a:rPr lang="en-US" sz="1050" dirty="0">
                          <a:sym typeface="Roboto"/>
                        </a:rPr>
                        <a:t>Development of immediate and mid-term strategy for initial and continuous training and training curricula</a:t>
                      </a:r>
                      <a:endParaRPr lang="en-US" sz="1050" dirty="0">
                        <a:solidFill>
                          <a:srgbClr val="002060"/>
                        </a:solidFill>
                        <a:latin typeface="+mn-lt"/>
                        <a:ea typeface="Roboto"/>
                        <a:cs typeface="Roboto"/>
                        <a:sym typeface="Roboto"/>
                      </a:endParaRPr>
                    </a:p>
                  </a:txBody>
                  <a:tcPr/>
                </a:tc>
                <a:tc>
                  <a:txBody>
                    <a:bodyPr/>
                    <a:lstStyle/>
                    <a:p>
                      <a:pPr marL="128588" indent="-128588" algn="l">
                        <a:buSzPts val="1100"/>
                        <a:buFont typeface="Arial" charset="0"/>
                        <a:buChar char="•"/>
                      </a:pPr>
                      <a:r>
                        <a:rPr lang="en-US" sz="1050" dirty="0">
                          <a:sym typeface="Roboto"/>
                        </a:rPr>
                        <a:t>Installing all necessary equipment in HACC and judges’ homes</a:t>
                      </a:r>
                    </a:p>
                    <a:p>
                      <a:pPr marL="128588" indent="-128588" algn="l">
                        <a:buSzPts val="1100"/>
                        <a:buFont typeface="Arial" charset="0"/>
                        <a:buChar char="•"/>
                      </a:pPr>
                      <a:r>
                        <a:rPr lang="en-US" sz="1050" dirty="0">
                          <a:sym typeface="Roboto"/>
                        </a:rPr>
                        <a:t>Implement initial training sessions</a:t>
                      </a:r>
                      <a:endParaRPr lang="en-US" sz="1050" dirty="0">
                        <a:solidFill>
                          <a:srgbClr val="002060"/>
                        </a:solidFill>
                        <a:latin typeface="+mn-lt"/>
                        <a:ea typeface="Roboto"/>
                        <a:cs typeface="Roboto"/>
                        <a:sym typeface="Roboto"/>
                      </a:endParaRPr>
                    </a:p>
                  </a:txBody>
                  <a:tcPr/>
                </a:tc>
                <a:tc>
                  <a:txBody>
                    <a:bodyPr/>
                    <a:lstStyle/>
                    <a:p>
                      <a:pPr algn="l"/>
                      <a:endParaRPr lang="uk-UA" sz="1050" dirty="0">
                        <a:solidFill>
                          <a:srgbClr val="002060"/>
                        </a:solidFill>
                        <a:latin typeface="+mn-lt"/>
                      </a:endParaRPr>
                    </a:p>
                  </a:txBody>
                  <a:tcPr/>
                </a:tc>
                <a:extLst>
                  <a:ext uri="{0D108BD9-81ED-4DB2-BD59-A6C34878D82A}">
                    <a16:rowId xmlns:a16="http://schemas.microsoft.com/office/drawing/2014/main" val="1473369052"/>
                  </a:ext>
                </a:extLst>
              </a:tr>
              <a:tr h="370840">
                <a:tc>
                  <a:txBody>
                    <a:bodyPr/>
                    <a:lstStyle/>
                    <a:p>
                      <a:r>
                        <a:rPr lang="en-GB" sz="1200" dirty="0">
                          <a:effectLst/>
                        </a:rPr>
                        <a:t>Communication &amp; PR</a:t>
                      </a:r>
                      <a:endParaRPr lang="en-GB" sz="1200" b="1" dirty="0">
                        <a:solidFill>
                          <a:srgbClr val="002060"/>
                        </a:solidFill>
                        <a:effectLst/>
                        <a:latin typeface="+mn-lt"/>
                      </a:endParaRPr>
                    </a:p>
                  </a:txBody>
                  <a:tcPr/>
                </a:tc>
                <a:tc>
                  <a:txBody>
                    <a:bodyPr/>
                    <a:lstStyle/>
                    <a:p>
                      <a:pPr algn="l"/>
                      <a:endParaRPr lang="uk-UA" sz="1050" dirty="0">
                        <a:solidFill>
                          <a:srgbClr val="002060"/>
                        </a:solidFill>
                        <a:latin typeface="+mn-lt"/>
                      </a:endParaRPr>
                    </a:p>
                  </a:txBody>
                  <a:tcPr/>
                </a:tc>
                <a:tc>
                  <a:txBody>
                    <a:bodyPr/>
                    <a:lstStyle/>
                    <a:p>
                      <a:pPr algn="l"/>
                      <a:endParaRPr lang="uk-UA" sz="1050" dirty="0">
                        <a:solidFill>
                          <a:srgbClr val="002060"/>
                        </a:solidFill>
                        <a:latin typeface="+mn-lt"/>
                      </a:endParaRPr>
                    </a:p>
                  </a:txBody>
                  <a:tcPr/>
                </a:tc>
                <a:tc>
                  <a:txBody>
                    <a:bodyPr/>
                    <a:lstStyle/>
                    <a:p>
                      <a:pPr marL="128588" indent="-128588" algn="l">
                        <a:buSzPts val="1100"/>
                        <a:buFont typeface="Arial" charset="0"/>
                        <a:buChar char="•"/>
                      </a:pPr>
                      <a:r>
                        <a:rPr lang="en-US" sz="1050" dirty="0">
                          <a:sym typeface="Roboto"/>
                        </a:rPr>
                        <a:t>Development of communication &amp; PR strategy with communication matrix raising and outreach.</a:t>
                      </a:r>
                    </a:p>
                    <a:p>
                      <a:pPr marL="128588" indent="-128588" algn="l">
                        <a:buSzPts val="1100"/>
                        <a:buFont typeface="Arial" charset="0"/>
                        <a:buChar char="•"/>
                      </a:pPr>
                      <a:r>
                        <a:rPr lang="en-US" sz="1050" dirty="0">
                          <a:sym typeface="Roboto"/>
                        </a:rPr>
                        <a:t>Creating interactive web site of HACC</a:t>
                      </a:r>
                    </a:p>
                    <a:p>
                      <a:pPr marL="128588" indent="-128588" algn="l">
                        <a:buSzPts val="1100"/>
                        <a:buFont typeface="Arial" charset="0"/>
                        <a:buChar char="•"/>
                      </a:pPr>
                      <a:r>
                        <a:rPr lang="en-US" sz="1050" dirty="0">
                          <a:sym typeface="Roboto"/>
                        </a:rPr>
                        <a:t>Development of immediate and mid-term strategy for initial and continuous training and training curricula</a:t>
                      </a:r>
                      <a:endParaRPr lang="en-US" sz="1050" dirty="0">
                        <a:solidFill>
                          <a:srgbClr val="002060"/>
                        </a:solidFill>
                        <a:latin typeface="+mn-lt"/>
                        <a:ea typeface="Roboto"/>
                        <a:cs typeface="Roboto"/>
                        <a:sym typeface="Roboto"/>
                      </a:endParaRPr>
                    </a:p>
                  </a:txBody>
                  <a:tcPr/>
                </a:tc>
                <a:tc>
                  <a:txBody>
                    <a:bodyPr/>
                    <a:lstStyle/>
                    <a:p>
                      <a:pPr marL="128588" indent="-128588" algn="l">
                        <a:buSzPts val="1100"/>
                        <a:buFont typeface="Arial" charset="0"/>
                        <a:buChar char="•"/>
                      </a:pPr>
                      <a:r>
                        <a:rPr lang="en-US" sz="1050" dirty="0">
                          <a:sym typeface="Roboto"/>
                        </a:rPr>
                        <a:t>Identification of a judge/PR contact point </a:t>
                      </a:r>
                    </a:p>
                    <a:p>
                      <a:pPr marL="128588" indent="-128588" algn="l">
                        <a:buSzPts val="1100"/>
                        <a:buFont typeface="Arial" charset="0"/>
                        <a:buChar char="•"/>
                      </a:pPr>
                      <a:r>
                        <a:rPr lang="en-US" sz="1050" dirty="0">
                          <a:sym typeface="Roboto"/>
                        </a:rPr>
                        <a:t>Implementation of initial training sessions</a:t>
                      </a:r>
                      <a:endParaRPr lang="en-US" sz="1050" dirty="0">
                        <a:solidFill>
                          <a:srgbClr val="002060"/>
                        </a:solidFill>
                        <a:latin typeface="+mn-lt"/>
                        <a:ea typeface="Roboto"/>
                        <a:cs typeface="Roboto"/>
                        <a:sym typeface="Roboto"/>
                      </a:endParaRPr>
                    </a:p>
                  </a:txBody>
                  <a:tcPr/>
                </a:tc>
                <a:tc>
                  <a:txBody>
                    <a:bodyPr/>
                    <a:lstStyle/>
                    <a:p>
                      <a:pPr algn="l"/>
                      <a:endParaRPr lang="uk-UA" sz="1050" dirty="0">
                        <a:solidFill>
                          <a:srgbClr val="002060"/>
                        </a:solidFill>
                        <a:latin typeface="+mn-lt"/>
                      </a:endParaRPr>
                    </a:p>
                  </a:txBody>
                  <a:tcPr/>
                </a:tc>
                <a:extLst>
                  <a:ext uri="{0D108BD9-81ED-4DB2-BD59-A6C34878D82A}">
                    <a16:rowId xmlns:a16="http://schemas.microsoft.com/office/drawing/2014/main" val="3212891025"/>
                  </a:ext>
                </a:extLst>
              </a:tr>
            </a:tbl>
          </a:graphicData>
        </a:graphic>
      </p:graphicFrame>
    </p:spTree>
    <p:extLst>
      <p:ext uri="{BB962C8B-B14F-4D97-AF65-F5344CB8AC3E}">
        <p14:creationId xmlns:p14="http://schemas.microsoft.com/office/powerpoint/2010/main" val="94768864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500">
        <p14:flip dir="l"/>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Google Shape;244;p48">
            <a:extLst>
              <a:ext uri="{FF2B5EF4-FFF2-40B4-BE49-F238E27FC236}">
                <a16:creationId xmlns:a16="http://schemas.microsoft.com/office/drawing/2014/main" id="{24ED7C2C-64C9-4D48-B9D8-F250BA47F39E}"/>
              </a:ext>
            </a:extLst>
          </p:cNvPr>
          <p:cNvSpPr txBox="1">
            <a:spLocks/>
          </p:cNvSpPr>
          <p:nvPr/>
        </p:nvSpPr>
        <p:spPr>
          <a:xfrm>
            <a:off x="0" y="-1"/>
            <a:ext cx="18288000" cy="1746914"/>
          </a:xfrm>
          <a:prstGeom prst="rect">
            <a:avLst/>
          </a:prstGeom>
          <a:noFill/>
          <a:ln>
            <a:noFill/>
          </a:ln>
        </p:spPr>
        <p:txBody>
          <a:bodyPr spcFirstLastPara="1" vert="horz" wrap="square" lIns="91425" tIns="45700" rIns="91425" bIns="45700" rtlCol="0" anchor="ctr" anchorCtr="0">
            <a:noAutofit/>
          </a:bodyPr>
          <a:lstStyle>
            <a:defPPr marR="0" lvl="0" algn="l" rtl="0">
              <a:lnSpc>
                <a:spcPct val="100000"/>
              </a:lnSpc>
              <a:spcBef>
                <a:spcPts val="0"/>
              </a:spcBef>
              <a:spcAft>
                <a:spcPts val="0"/>
              </a:spcAft>
            </a:defPPr>
            <a:lvl1pPr algn="ctr" defTabSz="1828800" eaLnBrk="1" latinLnBrk="0" hangingPunct="1">
              <a:lnSpc>
                <a:spcPct val="90000"/>
              </a:lnSpc>
              <a:buClr>
                <a:schemeClr val="dk1"/>
              </a:buClr>
              <a:buSzPts val="4500"/>
              <a:buFont typeface="Roboto"/>
              <a:buNone/>
              <a:defRPr sz="4000" b="1" kern="1200">
                <a:solidFill>
                  <a:schemeClr val="tx1"/>
                </a:solidFill>
                <a:latin typeface="Roboto"/>
                <a:ea typeface="Roboto"/>
                <a:cs typeface="Roboto"/>
                <a:sym typeface="Roboto"/>
              </a:defRPr>
            </a:lvl1pPr>
            <a:lvl2pPr>
              <a:buSzPts val="1400"/>
              <a:buNone/>
              <a:defRPr sz="1800"/>
            </a:lvl2pPr>
            <a:lvl3pPr>
              <a:buSzPts val="1400"/>
              <a:buNone/>
              <a:defRPr sz="1800"/>
            </a:lvl3pPr>
            <a:lvl4pPr>
              <a:buSzPts val="1400"/>
              <a:buNone/>
              <a:defRPr sz="1800"/>
            </a:lvl4pPr>
            <a:lvl5pPr>
              <a:buSzPts val="1400"/>
              <a:buNone/>
              <a:defRPr sz="1800"/>
            </a:lvl5pPr>
            <a:lvl6pPr>
              <a:buSzPts val="1400"/>
              <a:buNone/>
              <a:defRPr sz="1800"/>
            </a:lvl6pPr>
            <a:lvl7pPr>
              <a:buSzPts val="1400"/>
              <a:buNone/>
              <a:defRPr sz="1800"/>
            </a:lvl7pPr>
            <a:lvl8pPr>
              <a:buSzPts val="1400"/>
              <a:buNone/>
              <a:defRPr sz="1800"/>
            </a:lvl8pPr>
            <a:lvl9pPr>
              <a:buSzPts val="1400"/>
              <a:buNone/>
              <a:defRPr sz="1800"/>
            </a:lvl9pPr>
          </a:lstStyle>
          <a:p>
            <a:pPr>
              <a:spcAft>
                <a:spcPts val="1200"/>
              </a:spcAft>
            </a:pPr>
            <a:r>
              <a:rPr lang="en-US" dirty="0"/>
              <a:t>Challenges</a:t>
            </a:r>
          </a:p>
        </p:txBody>
      </p:sp>
      <p:graphicFrame>
        <p:nvGraphicFramePr>
          <p:cNvPr id="3" name="Table 2">
            <a:extLst>
              <a:ext uri="{FF2B5EF4-FFF2-40B4-BE49-F238E27FC236}">
                <a16:creationId xmlns:a16="http://schemas.microsoft.com/office/drawing/2014/main" id="{95929AC0-628C-41AE-B889-943B902CBB49}"/>
              </a:ext>
            </a:extLst>
          </p:cNvPr>
          <p:cNvGraphicFramePr>
            <a:graphicFrameLocks noGrp="1"/>
          </p:cNvGraphicFramePr>
          <p:nvPr>
            <p:extLst>
              <p:ext uri="{D42A27DB-BD31-4B8C-83A1-F6EECF244321}">
                <p14:modId xmlns:p14="http://schemas.microsoft.com/office/powerpoint/2010/main" val="52149740"/>
              </p:ext>
            </p:extLst>
          </p:nvPr>
        </p:nvGraphicFramePr>
        <p:xfrm>
          <a:off x="88710" y="1275914"/>
          <a:ext cx="18110580" cy="7735172"/>
        </p:xfrm>
        <a:graphic>
          <a:graphicData uri="http://schemas.openxmlformats.org/drawingml/2006/table">
            <a:tbl>
              <a:tblPr firstRow="1" bandRow="1">
                <a:tableStyleId>{00A15C55-8517-42AA-B614-E9B94910E393}</a:tableStyleId>
              </a:tblPr>
              <a:tblGrid>
                <a:gridCol w="3018430">
                  <a:extLst>
                    <a:ext uri="{9D8B030D-6E8A-4147-A177-3AD203B41FA5}">
                      <a16:colId xmlns:a16="http://schemas.microsoft.com/office/drawing/2014/main" val="1560409050"/>
                    </a:ext>
                  </a:extLst>
                </a:gridCol>
                <a:gridCol w="3018430">
                  <a:extLst>
                    <a:ext uri="{9D8B030D-6E8A-4147-A177-3AD203B41FA5}">
                      <a16:colId xmlns:a16="http://schemas.microsoft.com/office/drawing/2014/main" val="572912050"/>
                    </a:ext>
                  </a:extLst>
                </a:gridCol>
                <a:gridCol w="3018430">
                  <a:extLst>
                    <a:ext uri="{9D8B030D-6E8A-4147-A177-3AD203B41FA5}">
                      <a16:colId xmlns:a16="http://schemas.microsoft.com/office/drawing/2014/main" val="1780084899"/>
                    </a:ext>
                  </a:extLst>
                </a:gridCol>
                <a:gridCol w="3018430">
                  <a:extLst>
                    <a:ext uri="{9D8B030D-6E8A-4147-A177-3AD203B41FA5}">
                      <a16:colId xmlns:a16="http://schemas.microsoft.com/office/drawing/2014/main" val="2787508918"/>
                    </a:ext>
                  </a:extLst>
                </a:gridCol>
                <a:gridCol w="3018430">
                  <a:extLst>
                    <a:ext uri="{9D8B030D-6E8A-4147-A177-3AD203B41FA5}">
                      <a16:colId xmlns:a16="http://schemas.microsoft.com/office/drawing/2014/main" val="1157101795"/>
                    </a:ext>
                  </a:extLst>
                </a:gridCol>
                <a:gridCol w="3018430">
                  <a:extLst>
                    <a:ext uri="{9D8B030D-6E8A-4147-A177-3AD203B41FA5}">
                      <a16:colId xmlns:a16="http://schemas.microsoft.com/office/drawing/2014/main" val="4003046858"/>
                    </a:ext>
                  </a:extLst>
                </a:gridCol>
              </a:tblGrid>
              <a:tr h="196717">
                <a:tc>
                  <a:txBody>
                    <a:bodyPr/>
                    <a:lstStyle/>
                    <a:p>
                      <a:pPr marL="0" marR="0" lvl="0" indent="0" algn="ctr" defTabSz="1828800" rtl="0" eaLnBrk="1" fontAlgn="auto" latinLnBrk="0" hangingPunct="1">
                        <a:lnSpc>
                          <a:spcPct val="100000"/>
                        </a:lnSpc>
                        <a:spcBef>
                          <a:spcPts val="0"/>
                        </a:spcBef>
                        <a:spcAft>
                          <a:spcPts val="0"/>
                        </a:spcAft>
                        <a:buClrTx/>
                        <a:buSzTx/>
                        <a:buFontTx/>
                        <a:buNone/>
                        <a:tabLst/>
                        <a:defRPr/>
                      </a:pPr>
                      <a:r>
                        <a:rPr lang="en-US" sz="2400" kern="1200" dirty="0">
                          <a:effectLst/>
                        </a:rPr>
                        <a:t>Human Resources</a:t>
                      </a:r>
                      <a:endParaRPr lang="uk-UA" sz="2400" b="1" kern="1200" dirty="0">
                        <a:solidFill>
                          <a:srgbClr val="002060"/>
                        </a:solidFill>
                        <a:effectLst/>
                        <a:latin typeface="+mn-lt"/>
                        <a:ea typeface="+mn-ea"/>
                        <a:cs typeface="+mn-cs"/>
                      </a:endParaRPr>
                    </a:p>
                  </a:txBody>
                  <a:tcPr/>
                </a:tc>
                <a:tc>
                  <a:txBody>
                    <a:bodyPr/>
                    <a:lstStyle/>
                    <a:p>
                      <a:pPr marL="0" marR="0" lvl="0" indent="0" algn="ctr" defTabSz="1828800" rtl="0" eaLnBrk="1" fontAlgn="auto" latinLnBrk="0" hangingPunct="1">
                        <a:lnSpc>
                          <a:spcPct val="100000"/>
                        </a:lnSpc>
                        <a:spcBef>
                          <a:spcPts val="0"/>
                        </a:spcBef>
                        <a:spcAft>
                          <a:spcPts val="0"/>
                        </a:spcAft>
                        <a:buClrTx/>
                        <a:buSzTx/>
                        <a:buFontTx/>
                        <a:buNone/>
                        <a:tabLst/>
                        <a:defRPr/>
                      </a:pPr>
                      <a:r>
                        <a:rPr lang="en-US" sz="2400" b="1" kern="1200" dirty="0">
                          <a:solidFill>
                            <a:schemeClr val="lt1"/>
                          </a:solidFill>
                          <a:effectLst/>
                          <a:latin typeface="+mn-lt"/>
                          <a:ea typeface="+mn-ea"/>
                          <a:cs typeface="+mn-cs"/>
                        </a:rPr>
                        <a:t>Infrastructure</a:t>
                      </a:r>
                    </a:p>
                  </a:txBody>
                  <a:tcPr/>
                </a:tc>
                <a:tc>
                  <a:txBody>
                    <a:bodyPr/>
                    <a:lstStyle/>
                    <a:p>
                      <a:pPr marL="0" marR="0" lvl="0" indent="0" algn="ctr" defTabSz="1828800" rtl="0" eaLnBrk="1" fontAlgn="auto" latinLnBrk="0" hangingPunct="1">
                        <a:lnSpc>
                          <a:spcPct val="100000"/>
                        </a:lnSpc>
                        <a:spcBef>
                          <a:spcPts val="0"/>
                        </a:spcBef>
                        <a:spcAft>
                          <a:spcPts val="0"/>
                        </a:spcAft>
                        <a:buClrTx/>
                        <a:buSzTx/>
                        <a:buFontTx/>
                        <a:buNone/>
                        <a:tabLst/>
                        <a:defRPr/>
                      </a:pPr>
                      <a:r>
                        <a:rPr lang="en-GB" sz="2400" b="1" kern="1200" dirty="0">
                          <a:solidFill>
                            <a:schemeClr val="lt1"/>
                          </a:solidFill>
                          <a:effectLst/>
                          <a:latin typeface="+mn-lt"/>
                          <a:ea typeface="+mn-ea"/>
                          <a:cs typeface="+mn-cs"/>
                        </a:rPr>
                        <a:t>IT Support &amp; Security</a:t>
                      </a:r>
                    </a:p>
                  </a:txBody>
                  <a:tcPr/>
                </a:tc>
                <a:tc>
                  <a:txBody>
                    <a:bodyPr/>
                    <a:lstStyle/>
                    <a:p>
                      <a:pPr marL="0" marR="0" lvl="0" indent="0" algn="ctr" defTabSz="1828800" rtl="0" eaLnBrk="1" fontAlgn="auto" latinLnBrk="0" hangingPunct="1">
                        <a:lnSpc>
                          <a:spcPct val="100000"/>
                        </a:lnSpc>
                        <a:spcBef>
                          <a:spcPts val="0"/>
                        </a:spcBef>
                        <a:spcAft>
                          <a:spcPts val="0"/>
                        </a:spcAft>
                        <a:buClrTx/>
                        <a:buSzTx/>
                        <a:buFontTx/>
                        <a:buNone/>
                        <a:tabLst/>
                        <a:defRPr/>
                      </a:pPr>
                      <a:r>
                        <a:rPr lang="en-US" sz="2400" b="1" kern="1200" dirty="0">
                          <a:solidFill>
                            <a:schemeClr val="lt1"/>
                          </a:solidFill>
                          <a:effectLst/>
                          <a:latin typeface="+mn-lt"/>
                          <a:ea typeface="+mn-ea"/>
                          <a:cs typeface="+mn-cs"/>
                        </a:rPr>
                        <a:t>Case-flow</a:t>
                      </a:r>
                    </a:p>
                  </a:txBody>
                  <a:tcPr/>
                </a:tc>
                <a:tc>
                  <a:txBody>
                    <a:bodyPr/>
                    <a:lstStyle/>
                    <a:p>
                      <a:pPr marL="0" marR="0" lvl="0" indent="0" algn="ctr" defTabSz="1828800" rtl="0" eaLnBrk="1" fontAlgn="auto" latinLnBrk="0" hangingPunct="1">
                        <a:lnSpc>
                          <a:spcPct val="100000"/>
                        </a:lnSpc>
                        <a:spcBef>
                          <a:spcPts val="0"/>
                        </a:spcBef>
                        <a:spcAft>
                          <a:spcPts val="0"/>
                        </a:spcAft>
                        <a:buClrTx/>
                        <a:buSzTx/>
                        <a:buFontTx/>
                        <a:buNone/>
                        <a:tabLst/>
                        <a:defRPr/>
                      </a:pPr>
                      <a:r>
                        <a:rPr lang="en-US" sz="2400" b="1" kern="1200" dirty="0">
                          <a:solidFill>
                            <a:schemeClr val="lt1"/>
                          </a:solidFill>
                          <a:effectLst/>
                          <a:latin typeface="+mn-lt"/>
                          <a:ea typeface="+mn-ea"/>
                          <a:cs typeface="+mn-cs"/>
                        </a:rPr>
                        <a:t>Communication &amp; PR</a:t>
                      </a:r>
                    </a:p>
                  </a:txBody>
                  <a:tcPr/>
                </a:tc>
                <a:tc>
                  <a:txBody>
                    <a:bodyPr/>
                    <a:lstStyle/>
                    <a:p>
                      <a:pPr marL="0" marR="0" lvl="0" indent="0" algn="ctr" defTabSz="1828800" rtl="0" eaLnBrk="1" fontAlgn="auto" latinLnBrk="0" hangingPunct="1">
                        <a:lnSpc>
                          <a:spcPct val="100000"/>
                        </a:lnSpc>
                        <a:spcBef>
                          <a:spcPts val="0"/>
                        </a:spcBef>
                        <a:spcAft>
                          <a:spcPts val="0"/>
                        </a:spcAft>
                        <a:buClrTx/>
                        <a:buSzTx/>
                        <a:buFontTx/>
                        <a:buNone/>
                        <a:tabLst/>
                        <a:defRPr/>
                      </a:pPr>
                      <a:r>
                        <a:rPr lang="en-US" sz="2400" b="1" kern="1200" dirty="0">
                          <a:solidFill>
                            <a:schemeClr val="lt1"/>
                          </a:solidFill>
                          <a:effectLst/>
                          <a:latin typeface="+mn-lt"/>
                          <a:ea typeface="+mn-ea"/>
                          <a:cs typeface="+mn-cs"/>
                        </a:rPr>
                        <a:t>Court Security</a:t>
                      </a:r>
                    </a:p>
                  </a:txBody>
                  <a:tcPr/>
                </a:tc>
                <a:extLst>
                  <a:ext uri="{0D108BD9-81ED-4DB2-BD59-A6C34878D82A}">
                    <a16:rowId xmlns:a16="http://schemas.microsoft.com/office/drawing/2014/main" val="984016692"/>
                  </a:ext>
                </a:extLst>
              </a:tr>
              <a:tr h="602852">
                <a:tc gridSpan="6">
                  <a:txBody>
                    <a:bodyPr/>
                    <a:lstStyle/>
                    <a:p>
                      <a:pPr marL="0" marR="0" lvl="0" indent="0" algn="ctr" defTabSz="1828800" rtl="0" eaLnBrk="1" fontAlgn="auto" latinLnBrk="0" hangingPunct="1">
                        <a:lnSpc>
                          <a:spcPct val="100000"/>
                        </a:lnSpc>
                        <a:spcBef>
                          <a:spcPts val="0"/>
                        </a:spcBef>
                        <a:spcAft>
                          <a:spcPts val="0"/>
                        </a:spcAft>
                        <a:buClrTx/>
                        <a:buSzTx/>
                        <a:buFontTx/>
                        <a:buNone/>
                        <a:tabLst/>
                        <a:defRPr/>
                      </a:pPr>
                      <a:r>
                        <a:rPr lang="en-GB" sz="2400" b="1" kern="1200" dirty="0">
                          <a:solidFill>
                            <a:srgbClr val="002060"/>
                          </a:solidFill>
                          <a:effectLst/>
                          <a:latin typeface="+mn-lt"/>
                          <a:ea typeface="+mn-ea"/>
                          <a:cs typeface="+mn-cs"/>
                        </a:rPr>
                        <a:t>Difficult to define and adhere to strict time-line</a:t>
                      </a:r>
                    </a:p>
                  </a:txBody>
                  <a:tcPr anchor="ctr"/>
                </a:tc>
                <a:tc hMerge="1">
                  <a:txBody>
                    <a:bodyPr/>
                    <a:lstStyle/>
                    <a:p>
                      <a:pPr marL="128588" indent="-128588">
                        <a:buFont typeface="Arial" charset="0"/>
                        <a:buChar char="•"/>
                      </a:pPr>
                      <a:endParaRPr lang="en-US" sz="1050" dirty="0">
                        <a:solidFill>
                          <a:srgbClr val="002060"/>
                        </a:solidFill>
                        <a:latin typeface="+mn-lt"/>
                        <a:ea typeface="Roboto"/>
                        <a:cs typeface="Roboto"/>
                        <a:sym typeface="Roboto"/>
                      </a:endParaRPr>
                    </a:p>
                  </a:txBody>
                  <a:tcPr/>
                </a:tc>
                <a:tc hMerge="1">
                  <a:txBody>
                    <a:bodyPr/>
                    <a:lstStyle/>
                    <a:p>
                      <a:pPr marL="102600" indent="-128588">
                        <a:buSzPts val="1100"/>
                        <a:buFont typeface="Arial" charset="0"/>
                        <a:buChar char="•"/>
                      </a:pPr>
                      <a:endParaRPr lang="en-US" sz="1050" dirty="0">
                        <a:solidFill>
                          <a:srgbClr val="002060"/>
                        </a:solidFill>
                        <a:latin typeface="+mn-lt"/>
                        <a:ea typeface="Roboto"/>
                        <a:cs typeface="Roboto"/>
                        <a:sym typeface="Roboto"/>
                      </a:endParaRPr>
                    </a:p>
                  </a:txBody>
                  <a:tcPr/>
                </a:tc>
                <a:tc hMerge="1">
                  <a:txBody>
                    <a:bodyPr/>
                    <a:lstStyle/>
                    <a:p>
                      <a:endParaRPr lang="uk-UA" sz="1050" dirty="0">
                        <a:solidFill>
                          <a:srgbClr val="002060"/>
                        </a:solidFill>
                        <a:latin typeface="+mn-lt"/>
                      </a:endParaRPr>
                    </a:p>
                  </a:txBody>
                  <a:tcPr/>
                </a:tc>
                <a:tc hMerge="1">
                  <a:txBody>
                    <a:bodyPr/>
                    <a:lstStyle/>
                    <a:p>
                      <a:pPr marL="128588" indent="-128588">
                        <a:buSzPts val="1100"/>
                        <a:buFont typeface="Arial" charset="0"/>
                        <a:buChar char="•"/>
                      </a:pPr>
                      <a:endParaRPr lang="en-US" sz="1050" dirty="0">
                        <a:solidFill>
                          <a:srgbClr val="002060"/>
                        </a:solidFill>
                        <a:latin typeface="+mn-lt"/>
                        <a:ea typeface="Roboto"/>
                        <a:cs typeface="Roboto"/>
                        <a:sym typeface="Roboto"/>
                      </a:endParaRPr>
                    </a:p>
                  </a:txBody>
                  <a:tcPr/>
                </a:tc>
                <a:tc hMerge="1">
                  <a:txBody>
                    <a:bodyPr/>
                    <a:lstStyle/>
                    <a:p>
                      <a:endParaRPr lang="uk-UA" sz="1050" dirty="0">
                        <a:solidFill>
                          <a:srgbClr val="002060"/>
                        </a:solidFill>
                        <a:latin typeface="+mn-lt"/>
                      </a:endParaRPr>
                    </a:p>
                  </a:txBody>
                  <a:tcPr/>
                </a:tc>
                <a:extLst>
                  <a:ext uri="{0D108BD9-81ED-4DB2-BD59-A6C34878D82A}">
                    <a16:rowId xmlns:a16="http://schemas.microsoft.com/office/drawing/2014/main" val="3021827314"/>
                  </a:ext>
                </a:extLst>
              </a:tr>
              <a:tr h="37084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000" dirty="0">
                          <a:solidFill>
                            <a:srgbClr val="002060"/>
                          </a:solidFill>
                          <a:latin typeface="+mn-lt"/>
                          <a:ea typeface="Roboto Condensed"/>
                          <a:cs typeface="Roboto Condensed"/>
                          <a:sym typeface="Roboto Condensed"/>
                        </a:rPr>
                        <a:t>Activities prescribed by the Roadmap for human resources management notably revises traditional approaches to this topic in Ukraine. </a:t>
                      </a:r>
                    </a:p>
                  </a:txBody>
                  <a:tcPr/>
                </a:tc>
                <a:tc>
                  <a:txBody>
                    <a:bodyPr/>
                    <a:lstStyle/>
                    <a:p>
                      <a:pPr algn="l"/>
                      <a:r>
                        <a:rPr lang="en-US" sz="2000" b="0" i="0" u="none" strike="noStrike" cap="none" dirty="0">
                          <a:solidFill>
                            <a:srgbClr val="002060"/>
                          </a:solidFill>
                          <a:effectLst/>
                          <a:latin typeface="+mn-lt"/>
                          <a:ea typeface="+mn-ea"/>
                          <a:cs typeface="+mn-cs"/>
                          <a:sym typeface="Arial"/>
                        </a:rPr>
                        <a:t>Extremely short period available for the refurbishment of buildings,   given their state, steps to be taken and amount of work to be done.</a:t>
                      </a:r>
                      <a:endParaRPr lang="en-US" sz="2000" dirty="0">
                        <a:solidFill>
                          <a:srgbClr val="002060"/>
                        </a:solidFill>
                        <a:latin typeface="+mn-lt"/>
                      </a:endParaRPr>
                    </a:p>
                  </a:txBody>
                  <a:tcPr/>
                </a:tc>
                <a:tc>
                  <a:txBody>
                    <a:bodyPr/>
                    <a:lstStyle/>
                    <a:p>
                      <a:pPr algn="l"/>
                      <a:r>
                        <a:rPr lang="en-US" sz="2000" b="0" i="0" u="none" strike="noStrike" cap="none" dirty="0">
                          <a:solidFill>
                            <a:srgbClr val="002060"/>
                          </a:solidFill>
                          <a:effectLst/>
                          <a:latin typeface="+mn-lt"/>
                          <a:ea typeface="+mn-ea"/>
                          <a:cs typeface="+mn-cs"/>
                          <a:sym typeface="Arial"/>
                        </a:rPr>
                        <a:t>Providing the Court with functional IT system and providing IT security, given profile of HACC.</a:t>
                      </a:r>
                      <a:endParaRPr lang="en-US" sz="2000" dirty="0">
                        <a:solidFill>
                          <a:srgbClr val="002060"/>
                        </a:solidFill>
                        <a:latin typeface="+mn-lt"/>
                      </a:endParaRPr>
                    </a:p>
                  </a:txBody>
                  <a:tcPr/>
                </a:tc>
                <a:tc>
                  <a:txBody>
                    <a:bodyPr/>
                    <a:lstStyle/>
                    <a:p>
                      <a:pPr algn="l"/>
                      <a:r>
                        <a:rPr lang="en-US" sz="2000" b="0" i="0" u="none" strike="noStrike" cap="none" dirty="0">
                          <a:solidFill>
                            <a:srgbClr val="002060"/>
                          </a:solidFill>
                          <a:effectLst/>
                          <a:latin typeface="+mn-lt"/>
                          <a:ea typeface="+mn-ea"/>
                          <a:cs typeface="+mn-cs"/>
                          <a:sym typeface="Arial"/>
                        </a:rPr>
                        <a:t>Challenge of altering case-flow management mind-set of HACC judges (from their previous judicial experience).</a:t>
                      </a:r>
                      <a:endParaRPr lang="en-US" sz="2000" dirty="0">
                        <a:solidFill>
                          <a:srgbClr val="002060"/>
                        </a:solidFill>
                        <a:latin typeface="+mn-lt"/>
                      </a:endParaRPr>
                    </a:p>
                  </a:txBody>
                  <a:tcPr/>
                </a:tc>
                <a:tc>
                  <a:txBody>
                    <a:bodyPr/>
                    <a:lstStyle/>
                    <a:p>
                      <a:pPr algn="l"/>
                      <a:r>
                        <a:rPr lang="en-US" sz="2000" b="0" i="0" u="none" strike="noStrike" cap="none" dirty="0">
                          <a:solidFill>
                            <a:srgbClr val="002060"/>
                          </a:solidFill>
                          <a:effectLst/>
                          <a:latin typeface="+mn-lt"/>
                          <a:ea typeface="+mn-ea"/>
                          <a:cs typeface="+mn-cs"/>
                          <a:sym typeface="Arial"/>
                        </a:rPr>
                        <a:t>Addressing the expectations of public concerning effective combat against corruption. Need to avoid public disappointment and mistrust. </a:t>
                      </a:r>
                      <a:endParaRPr lang="en-US" sz="2000" dirty="0">
                        <a:solidFill>
                          <a:srgbClr val="002060"/>
                        </a:solidFill>
                        <a:latin typeface="+mn-lt"/>
                      </a:endParaRPr>
                    </a:p>
                  </a:txBody>
                  <a:tcPr/>
                </a:tc>
                <a:tc>
                  <a:txBody>
                    <a:bodyPr/>
                    <a:lstStyle/>
                    <a:p>
                      <a:pPr algn="l"/>
                      <a:r>
                        <a:rPr lang="en-US" sz="2000" b="0" i="0" u="none" strike="noStrike" cap="none" dirty="0">
                          <a:solidFill>
                            <a:srgbClr val="002060"/>
                          </a:solidFill>
                          <a:effectLst/>
                          <a:latin typeface="+mn-lt"/>
                          <a:ea typeface="+mn-ea"/>
                          <a:cs typeface="+mn-cs"/>
                          <a:sym typeface="Arial"/>
                        </a:rPr>
                        <a:t>Need for temporary solutions and cooperation among key players to avoid gaps in providing HACC security until the JSS is established and fully operational.</a:t>
                      </a:r>
                    </a:p>
                  </a:txBody>
                  <a:tcPr/>
                </a:tc>
                <a:extLst>
                  <a:ext uri="{0D108BD9-81ED-4DB2-BD59-A6C34878D82A}">
                    <a16:rowId xmlns:a16="http://schemas.microsoft.com/office/drawing/2014/main" val="805273245"/>
                  </a:ext>
                </a:extLst>
              </a:tr>
              <a:tr h="370840">
                <a:tc>
                  <a:txBody>
                    <a:bodyPr/>
                    <a:lstStyle/>
                    <a:p>
                      <a:pPr algn="l"/>
                      <a:r>
                        <a:rPr lang="en-US" sz="2000" dirty="0">
                          <a:solidFill>
                            <a:srgbClr val="002060"/>
                          </a:solidFill>
                          <a:latin typeface="+mn-lt"/>
                          <a:ea typeface="Roboto Condensed"/>
                          <a:cs typeface="Roboto Condensed"/>
                          <a:sym typeface="Roboto Condensed"/>
                        </a:rPr>
                        <a:t>Importance of ownership of the process; </a:t>
                      </a:r>
                      <a:r>
                        <a:rPr lang="en-US" sz="2000" dirty="0" err="1">
                          <a:solidFill>
                            <a:srgbClr val="002060"/>
                          </a:solidFill>
                          <a:latin typeface="+mn-lt"/>
                          <a:ea typeface="Roboto Condensed"/>
                          <a:cs typeface="Roboto Condensed"/>
                          <a:sym typeface="Roboto Condensed"/>
                        </a:rPr>
                        <a:t>ICoS</a:t>
                      </a:r>
                      <a:r>
                        <a:rPr lang="en-US" sz="2000" dirty="0">
                          <a:solidFill>
                            <a:srgbClr val="002060"/>
                          </a:solidFill>
                          <a:latin typeface="+mn-lt"/>
                          <a:ea typeface="Roboto Condensed"/>
                          <a:cs typeface="Roboto Condensed"/>
                          <a:sym typeface="Roboto Condensed"/>
                        </a:rPr>
                        <a:t> appointment who will run the process.</a:t>
                      </a:r>
                      <a:endParaRPr lang="en-US" sz="2000" dirty="0">
                        <a:solidFill>
                          <a:srgbClr val="002060"/>
                        </a:solidFill>
                        <a:latin typeface="+mn-lt"/>
                      </a:endParaRPr>
                    </a:p>
                  </a:txBody>
                  <a:tcPr/>
                </a:tc>
                <a:tc>
                  <a:txBody>
                    <a:bodyPr/>
                    <a:lstStyle/>
                    <a:p>
                      <a:pPr algn="l"/>
                      <a:r>
                        <a:rPr lang="en-US" sz="2000" b="0" i="0" u="none" strike="noStrike" cap="none" dirty="0">
                          <a:solidFill>
                            <a:srgbClr val="002060"/>
                          </a:solidFill>
                          <a:effectLst/>
                          <a:latin typeface="+mn-lt"/>
                          <a:ea typeface="+mn-ea"/>
                          <a:cs typeface="+mn-cs"/>
                          <a:sym typeface="Arial"/>
                        </a:rPr>
                        <a:t>Procuring furniture and equipment should also be done in a stringent time-frame. </a:t>
                      </a:r>
                      <a:endParaRPr lang="en-US" sz="2000" dirty="0">
                        <a:solidFill>
                          <a:srgbClr val="002060"/>
                        </a:solidFill>
                        <a:latin typeface="+mn-lt"/>
                      </a:endParaRPr>
                    </a:p>
                  </a:txBody>
                  <a:tcPr/>
                </a:tc>
                <a:tc>
                  <a:txBody>
                    <a:bodyPr/>
                    <a:lstStyle/>
                    <a:p>
                      <a:pPr algn="l"/>
                      <a:endParaRPr lang="en-US" sz="2000" dirty="0">
                        <a:solidFill>
                          <a:srgbClr val="002060"/>
                        </a:solidFill>
                        <a:latin typeface="+mn-lt"/>
                      </a:endParaRPr>
                    </a:p>
                  </a:txBody>
                  <a:tcPr/>
                </a:tc>
                <a:tc>
                  <a:txBody>
                    <a:bodyPr/>
                    <a:lstStyle/>
                    <a:p>
                      <a:pPr algn="l"/>
                      <a:endParaRPr lang="en-US" sz="2000" dirty="0">
                        <a:solidFill>
                          <a:srgbClr val="002060"/>
                        </a:solidFill>
                        <a:latin typeface="+mn-lt"/>
                      </a:endParaRPr>
                    </a:p>
                  </a:txBody>
                  <a:tcPr/>
                </a:tc>
                <a:tc>
                  <a:txBody>
                    <a:bodyPr/>
                    <a:lstStyle/>
                    <a:p>
                      <a:pPr algn="l"/>
                      <a:r>
                        <a:rPr lang="en-US" sz="2000" b="0" i="0" u="none" strike="noStrike" cap="none" dirty="0">
                          <a:solidFill>
                            <a:srgbClr val="002060"/>
                          </a:solidFill>
                          <a:effectLst/>
                          <a:latin typeface="+mn-lt"/>
                          <a:ea typeface="+mn-ea"/>
                          <a:cs typeface="+mn-cs"/>
                          <a:sym typeface="Arial"/>
                        </a:rPr>
                        <a:t>HACC’s PR policy has to strike a balance between the principle of transparency and public hearings and principles of interests of justice, privacy and data protection.</a:t>
                      </a:r>
                      <a:endParaRPr lang="en-US" sz="2000" dirty="0">
                        <a:solidFill>
                          <a:srgbClr val="002060"/>
                        </a:solidFill>
                        <a:latin typeface="+mn-lt"/>
                      </a:endParaRPr>
                    </a:p>
                  </a:txBody>
                  <a:tcPr/>
                </a:tc>
                <a:tc>
                  <a:txBody>
                    <a:bodyPr/>
                    <a:lstStyle/>
                    <a:p>
                      <a:pPr algn="l"/>
                      <a:r>
                        <a:rPr lang="en-US" sz="2000" b="0" i="0" u="none" strike="noStrike" cap="none" dirty="0">
                          <a:solidFill>
                            <a:srgbClr val="002060"/>
                          </a:solidFill>
                          <a:effectLst/>
                          <a:latin typeface="+mn-lt"/>
                          <a:ea typeface="+mn-ea"/>
                          <a:cs typeface="+mn-cs"/>
                          <a:sym typeface="Arial"/>
                        </a:rPr>
                        <a:t>Current legal framework for National Guard and Police (until JSS is created) does not address the issue of security of HACC and judges, thus no vision how to provide security of judges at their homes.</a:t>
                      </a:r>
                      <a:endParaRPr lang="en-US" sz="2000" dirty="0">
                        <a:solidFill>
                          <a:srgbClr val="002060"/>
                        </a:solidFill>
                        <a:latin typeface="+mn-lt"/>
                      </a:endParaRPr>
                    </a:p>
                  </a:txBody>
                  <a:tcPr/>
                </a:tc>
                <a:extLst>
                  <a:ext uri="{0D108BD9-81ED-4DB2-BD59-A6C34878D82A}">
                    <a16:rowId xmlns:a16="http://schemas.microsoft.com/office/drawing/2014/main" val="2009189466"/>
                  </a:ext>
                </a:extLst>
              </a:tr>
              <a:tr h="37084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000" dirty="0">
                          <a:solidFill>
                            <a:srgbClr val="002060"/>
                          </a:solidFill>
                          <a:latin typeface="+mn-lt"/>
                          <a:ea typeface="Roboto Condensed"/>
                          <a:cs typeface="Roboto Condensed"/>
                          <a:sym typeface="Roboto Condensed"/>
                        </a:rPr>
                        <a:t>Importance of developing  correct foundation: drafting all necessary legal documents/instructions; job descriptions; training programs.</a:t>
                      </a:r>
                      <a:endParaRPr lang="en-US" sz="2000" dirty="0">
                        <a:solidFill>
                          <a:srgbClr val="002060"/>
                        </a:solidFill>
                        <a:latin typeface="+mn-lt"/>
                      </a:endParaRPr>
                    </a:p>
                  </a:txBody>
                  <a:tcPr/>
                </a:tc>
                <a:tc>
                  <a:txBody>
                    <a:bodyPr/>
                    <a:lstStyle/>
                    <a:p>
                      <a:pPr algn="l"/>
                      <a:endParaRPr lang="en-US" sz="2000" dirty="0">
                        <a:solidFill>
                          <a:srgbClr val="002060"/>
                        </a:solidFill>
                        <a:latin typeface="+mn-lt"/>
                      </a:endParaRPr>
                    </a:p>
                  </a:txBody>
                  <a:tcPr/>
                </a:tc>
                <a:tc>
                  <a:txBody>
                    <a:bodyPr/>
                    <a:lstStyle/>
                    <a:p>
                      <a:pPr algn="l"/>
                      <a:endParaRPr lang="en-US" sz="2000" dirty="0">
                        <a:solidFill>
                          <a:srgbClr val="002060"/>
                        </a:solidFill>
                        <a:latin typeface="+mn-lt"/>
                      </a:endParaRPr>
                    </a:p>
                  </a:txBody>
                  <a:tcPr/>
                </a:tc>
                <a:tc>
                  <a:txBody>
                    <a:bodyPr/>
                    <a:lstStyle/>
                    <a:p>
                      <a:pPr algn="l"/>
                      <a:endParaRPr lang="en-US" sz="2000" dirty="0">
                        <a:solidFill>
                          <a:srgbClr val="002060"/>
                        </a:solidFill>
                        <a:latin typeface="+mn-lt"/>
                      </a:endParaRPr>
                    </a:p>
                  </a:txBody>
                  <a:tcPr/>
                </a:tc>
                <a:tc>
                  <a:txBody>
                    <a:bodyPr/>
                    <a:lstStyle/>
                    <a:p>
                      <a:pPr algn="l"/>
                      <a:endParaRPr lang="en-US" sz="2000" dirty="0">
                        <a:solidFill>
                          <a:srgbClr val="002060"/>
                        </a:solidFill>
                        <a:latin typeface="+mn-lt"/>
                      </a:endParaRPr>
                    </a:p>
                  </a:txBody>
                  <a:tcPr/>
                </a:tc>
                <a:tc>
                  <a:txBody>
                    <a:bodyPr/>
                    <a:lstStyle/>
                    <a:p>
                      <a:pPr algn="l"/>
                      <a:r>
                        <a:rPr lang="en-US" sz="2000" b="0" i="0" u="none" strike="noStrike" cap="none" dirty="0">
                          <a:solidFill>
                            <a:srgbClr val="002060"/>
                          </a:solidFill>
                          <a:effectLst/>
                          <a:latin typeface="+mn-lt"/>
                          <a:ea typeface="+mn-ea"/>
                          <a:cs typeface="+mn-cs"/>
                          <a:sym typeface="Arial"/>
                        </a:rPr>
                        <a:t>Need for coordination between the JSS &amp; Police. Two security masters in one house, operating under different command chain. </a:t>
                      </a:r>
                    </a:p>
                  </a:txBody>
                  <a:tcPr/>
                </a:tc>
                <a:extLst>
                  <a:ext uri="{0D108BD9-81ED-4DB2-BD59-A6C34878D82A}">
                    <a16:rowId xmlns:a16="http://schemas.microsoft.com/office/drawing/2014/main" val="2616173088"/>
                  </a:ext>
                </a:extLst>
              </a:tr>
            </a:tbl>
          </a:graphicData>
        </a:graphic>
      </p:graphicFrame>
    </p:spTree>
    <p:extLst>
      <p:ext uri="{BB962C8B-B14F-4D97-AF65-F5344CB8AC3E}">
        <p14:creationId xmlns:p14="http://schemas.microsoft.com/office/powerpoint/2010/main" val="114825004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500">
        <p14:flip dir="l"/>
      </p:transition>
    </mc:Choice>
    <mc:Fallback xmlns="">
      <p:transition spd="slow">
        <p:fade/>
      </p:transition>
    </mc:Fallback>
  </mc:AlternateContent>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0.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7.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8.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9.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otalTime>2645</TotalTime>
  <Words>1196</Words>
  <Application>Microsoft Office PowerPoint</Application>
  <PresentationFormat>Custom</PresentationFormat>
  <Paragraphs>200</Paragraphs>
  <Slides>10</Slides>
  <Notes>6</Notes>
  <HiddenSlides>0</HiddenSlides>
  <MMClips>0</MMClips>
  <ScaleCrop>false</ScaleCrop>
  <HeadingPairs>
    <vt:vector size="6" baseType="variant">
      <vt:variant>
        <vt:lpstr>Fonts Used</vt:lpstr>
      </vt:variant>
      <vt:variant>
        <vt:i4>6</vt:i4>
      </vt:variant>
      <vt:variant>
        <vt:lpstr>Theme</vt:lpstr>
      </vt:variant>
      <vt:variant>
        <vt:i4>5</vt:i4>
      </vt:variant>
      <vt:variant>
        <vt:lpstr>Slide Titles</vt:lpstr>
      </vt:variant>
      <vt:variant>
        <vt:i4>10</vt:i4>
      </vt:variant>
    </vt:vector>
  </HeadingPairs>
  <TitlesOfParts>
    <vt:vector size="21" baseType="lpstr">
      <vt:lpstr>Arial</vt:lpstr>
      <vt:lpstr>Calibri</vt:lpstr>
      <vt:lpstr>Gotham Pro Black</vt:lpstr>
      <vt:lpstr>Roboto</vt:lpstr>
      <vt:lpstr>Roboto Condensed</vt:lpstr>
      <vt:lpstr>Wingdings</vt:lpstr>
      <vt:lpstr>Тема Office</vt:lpstr>
      <vt:lpstr>1_Тема Office</vt:lpstr>
      <vt:lpstr>2_Тема Office</vt:lpstr>
      <vt:lpstr>3_Тема Office</vt:lpstr>
      <vt:lpstr>4_Тема Office</vt:lpstr>
      <vt:lpstr>PowerPoint Presentation</vt:lpstr>
      <vt:lpstr>Overview of the Process of Development of the Roadmap</vt:lpstr>
      <vt:lpstr>Roadmap Aim</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Oleh Pasko</cp:lastModifiedBy>
  <cp:revision>102</cp:revision>
  <dcterms:modified xsi:type="dcterms:W3CDTF">2018-12-03T15:22:57Z</dcterms:modified>
</cp:coreProperties>
</file>